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2"/>
  </p:notesMasterIdLst>
  <p:handoutMasterIdLst>
    <p:handoutMasterId r:id="rId13"/>
  </p:handoutMasterIdLst>
  <p:sldIdLst>
    <p:sldId id="288" r:id="rId5"/>
    <p:sldId id="273" r:id="rId6"/>
    <p:sldId id="275" r:id="rId7"/>
    <p:sldId id="259" r:id="rId8"/>
    <p:sldId id="282" r:id="rId9"/>
    <p:sldId id="289" r:id="rId10"/>
    <p:sldId id="278"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912C8C85-51F0-491E-9774-3900AFEF0F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94" autoAdjust="0"/>
  </p:normalViewPr>
  <p:slideViewPr>
    <p:cSldViewPr snapToGrid="0">
      <p:cViewPr varScale="1">
        <p:scale>
          <a:sx n="66" d="100"/>
          <a:sy n="66" d="100"/>
        </p:scale>
        <p:origin x="668" y="32"/>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p:scale>
          <a:sx n="1" d="2"/>
          <a:sy n="1" d="2"/>
        </p:scale>
        <p:origin x="3480" y="55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handoutMaster" Target="handoutMasters/handoutMaster1.xml"/><Relationship Id="rId18" Type="http://schemas.microsoft.com/office/2018/10/relationships/authors" Target="author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76AB79-C677-3DB7-78CF-9305D58614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13AB137-CEA6-0244-F12B-1ECC21172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C994AA-C437-4EF4-8BEF-0B832D7FA420}" type="datetimeFigureOut">
              <a:rPr lang="en-US" smtClean="0"/>
              <a:t>8/18/2024</a:t>
            </a:fld>
            <a:endParaRPr lang="en-US" dirty="0"/>
          </a:p>
        </p:txBody>
      </p:sp>
      <p:sp>
        <p:nvSpPr>
          <p:cNvPr id="4" name="Footer Placeholder 3">
            <a:extLst>
              <a:ext uri="{FF2B5EF4-FFF2-40B4-BE49-F238E27FC236}">
                <a16:creationId xmlns:a16="http://schemas.microsoft.com/office/drawing/2014/main" id="{0868EC96-C6CC-F2AF-D90F-143F4D20A0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94F8EC8D-EF88-0275-F75C-A789924433B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F757874-EF65-4B61-B062-40C932C81294}" type="slidenum">
              <a:rPr lang="en-US" smtClean="0"/>
              <a:t>‹#›</a:t>
            </a:fld>
            <a:endParaRPr lang="en-US" dirty="0"/>
          </a:p>
        </p:txBody>
      </p:sp>
    </p:spTree>
    <p:extLst>
      <p:ext uri="{BB962C8B-B14F-4D97-AF65-F5344CB8AC3E}">
        <p14:creationId xmlns:p14="http://schemas.microsoft.com/office/powerpoint/2010/main" val="347202786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jpeg>
</file>

<file path=ppt/media/image2.png>
</file>

<file path=ppt/media/image3.jpeg>
</file>

<file path=ppt/media/image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9CA527-F925-414F-B4F4-8F4244CDDC80}" type="datetimeFigureOut">
              <a:rPr lang="en-US" smtClean="0"/>
              <a:t>8/18/2024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37E2AA-278D-0B48-A5DE-00B1FC5BDAF9}" type="slidenum">
              <a:rPr lang="en-US" smtClean="0"/>
              <a:t>‹#›</a:t>
            </a:fld>
            <a:endParaRPr lang="en-US" dirty="0"/>
          </a:p>
        </p:txBody>
      </p:sp>
    </p:spTree>
    <p:extLst>
      <p:ext uri="{BB962C8B-B14F-4D97-AF65-F5344CB8AC3E}">
        <p14:creationId xmlns:p14="http://schemas.microsoft.com/office/powerpoint/2010/main" val="42665593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37E2AA-278D-0B48-A5DE-00B1FC5BDAF9}" type="slidenum">
              <a:rPr lang="en-US" smtClean="0"/>
              <a:t>4</a:t>
            </a:fld>
            <a:endParaRPr lang="en-US" dirty="0"/>
          </a:p>
        </p:txBody>
      </p:sp>
    </p:spTree>
    <p:extLst>
      <p:ext uri="{BB962C8B-B14F-4D97-AF65-F5344CB8AC3E}">
        <p14:creationId xmlns:p14="http://schemas.microsoft.com/office/powerpoint/2010/main" val="157227200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pic>
        <p:nvPicPr>
          <p:cNvPr id="2" name="Picture Placeholder 8">
            <a:extLst>
              <a:ext uri="{FF2B5EF4-FFF2-40B4-BE49-F238E27FC236}">
                <a16:creationId xmlns:a16="http://schemas.microsoft.com/office/drawing/2014/main" id="{D56268A4-B555-72BE-6160-318763ECAA67}"/>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7" name="Rectangle 6">
            <a:extLst>
              <a:ext uri="{FF2B5EF4-FFF2-40B4-BE49-F238E27FC236}">
                <a16:creationId xmlns:a16="http://schemas.microsoft.com/office/drawing/2014/main" id="{12D44DBA-D665-923B-A38C-C68A9C039EA9}"/>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1">
            <a:extLst>
              <a:ext uri="{FF2B5EF4-FFF2-40B4-BE49-F238E27FC236}">
                <a16:creationId xmlns:a16="http://schemas.microsoft.com/office/drawing/2014/main" id="{2E8C189B-2E00-67DA-E342-3440F5EBB4CE}"/>
              </a:ext>
            </a:extLst>
          </p:cNvPr>
          <p:cNvSpPr>
            <a:spLocks noGrp="1"/>
          </p:cNvSpPr>
          <p:nvPr>
            <p:ph type="ctrTitle" hasCustomPrompt="1"/>
          </p:nvPr>
        </p:nvSpPr>
        <p:spPr>
          <a:xfrm>
            <a:off x="1524000" y="2286000"/>
            <a:ext cx="9144000" cy="2286000"/>
          </a:xfrm>
        </p:spPr>
        <p:txBody>
          <a:bodyPr anchor="ctr" anchorCtr="0">
            <a:noAutofit/>
          </a:bodyPr>
          <a:lstStyle>
            <a:lvl1pPr algn="ctr">
              <a:defRPr sz="4400"/>
            </a:lvl1pPr>
          </a:lstStyle>
          <a:p>
            <a:r>
              <a:rPr lang="en-US" dirty="0"/>
              <a:t>Click to add title</a:t>
            </a:r>
          </a:p>
        </p:txBody>
      </p:sp>
    </p:spTree>
    <p:extLst>
      <p:ext uri="{BB962C8B-B14F-4D97-AF65-F5344CB8AC3E}">
        <p14:creationId xmlns:p14="http://schemas.microsoft.com/office/powerpoint/2010/main" val="34246750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 table">
    <p:spTree>
      <p:nvGrpSpPr>
        <p:cNvPr id="1" name=""/>
        <p:cNvGrpSpPr/>
        <p:nvPr/>
      </p:nvGrpSpPr>
      <p:grpSpPr>
        <a:xfrm>
          <a:off x="0" y="0"/>
          <a:ext cx="0" cy="0"/>
          <a:chOff x="0" y="0"/>
          <a:chExt cx="0" cy="0"/>
        </a:xfrm>
      </p:grpSpPr>
      <p:pic>
        <p:nvPicPr>
          <p:cNvPr id="4" name="Picture Placeholder 64">
            <a:extLst>
              <a:ext uri="{FF2B5EF4-FFF2-40B4-BE49-F238E27FC236}">
                <a16:creationId xmlns:a16="http://schemas.microsoft.com/office/drawing/2014/main" id="{7C62E1FE-8CAE-1FE1-6A91-DFE7F1D87083}"/>
              </a:ext>
              <a:ext uri="{C183D7F6-B498-43B3-948B-1728B52AA6E4}">
                <adec:decorative xmlns:adec="http://schemas.microsoft.com/office/drawing/2017/decorative" val="1"/>
              </a:ext>
            </a:extLst>
          </p:cNvPr>
          <p:cNvPicPr>
            <a:picLocks noChangeAspect="1"/>
          </p:cNvPicPr>
          <p:nvPr userDrawn="1"/>
        </p:nvPicPr>
        <p:blipFill rotWithShape="1">
          <a:blip r:embed="rId2">
            <a:alphaModFix amt="44000"/>
            <a:extLst>
              <a:ext uri="{28A0092B-C50C-407E-A947-70E740481C1C}">
                <a14:useLocalDpi xmlns:a14="http://schemas.microsoft.com/office/drawing/2010/main"/>
              </a:ext>
            </a:extLst>
          </a:blip>
          <a:srcRect/>
          <a:stretch/>
        </p:blipFill>
        <p:spPr>
          <a:xfrm rot="10800000">
            <a:off x="0" y="0"/>
            <a:ext cx="12188825" cy="6858000"/>
          </a:xfrm>
          <a:prstGeom prst="rect">
            <a:avLst/>
          </a:prstGeom>
          <a:solidFill>
            <a:schemeClr val="accent1"/>
          </a:solidFill>
        </p:spPr>
      </p:pic>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266219"/>
            <a:ext cx="10389243" cy="1424470"/>
          </a:xfrm>
        </p:spPr>
        <p:txBody>
          <a:bodyPr anchor="ctr" anchorCtr="0">
            <a:noAutofit/>
          </a:bodyPr>
          <a:lstStyle>
            <a:lvl1pPr>
              <a:defRPr sz="3600"/>
            </a:lvl1pPr>
          </a:lstStyle>
          <a:p>
            <a:r>
              <a:rPr lang="en-US" dirty="0"/>
              <a:t>Click to add title</a:t>
            </a:r>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hasCustomPrompt="1"/>
          </p:nvPr>
        </p:nvSpPr>
        <p:spPr>
          <a:xfrm>
            <a:off x="838200" y="1779325"/>
            <a:ext cx="3490732" cy="4297680"/>
          </a:xfrm>
        </p:spPr>
        <p:txBody>
          <a:bodyPr tIns="274320">
            <a:normAutofit/>
          </a:bodyPr>
          <a:lstStyle>
            <a:lvl1pPr marL="0" indent="0">
              <a:spcBef>
                <a:spcPts val="1000"/>
              </a:spcBef>
              <a:spcAft>
                <a:spcPts val="1000"/>
              </a:spcAft>
              <a:buNone/>
              <a:defRPr sz="1800"/>
            </a:lvl1pPr>
            <a:lvl2pPr marL="228600" indent="0">
              <a:spcBef>
                <a:spcPts val="1000"/>
              </a:spcBef>
              <a:spcAft>
                <a:spcPts val="1000"/>
              </a:spcAft>
              <a:buNone/>
              <a:defRPr sz="1800"/>
            </a:lvl2pPr>
            <a:lvl3pPr marL="685800" indent="0">
              <a:spcBef>
                <a:spcPts val="1000"/>
              </a:spcBef>
              <a:spcAft>
                <a:spcPts val="1000"/>
              </a:spcAft>
              <a:buNone/>
              <a:defRPr sz="1800"/>
            </a:lvl3pPr>
            <a:lvl4pPr marL="1143000" indent="0">
              <a:spcBef>
                <a:spcPts val="1000"/>
              </a:spcBef>
              <a:spcAft>
                <a:spcPts val="1000"/>
              </a:spcAft>
              <a:buNone/>
              <a:defRPr sz="1800"/>
            </a:lvl4pPr>
            <a:lvl5pPr marL="1600200" indent="0">
              <a:spcBef>
                <a:spcPts val="1000"/>
              </a:spcBef>
              <a:spcAft>
                <a:spcPts val="1000"/>
              </a:spcAft>
              <a:buNone/>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p:nvPr>
        </p:nvSpPr>
        <p:spPr>
          <a:xfrm>
            <a:off x="4502552" y="1779325"/>
            <a:ext cx="6724891" cy="4297680"/>
          </a:xfrm>
        </p:spPr>
        <p:txBody>
          <a:bodyPr/>
          <a:lstStyle/>
          <a:p>
            <a:r>
              <a:rPr lang="en-US"/>
              <a:t>Click icon to add table</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8/18/2024</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2808150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Obj" preserve="1">
  <p:cSld name="Two Content 3">
    <p:spTree>
      <p:nvGrpSpPr>
        <p:cNvPr id="1" name=""/>
        <p:cNvGrpSpPr/>
        <p:nvPr/>
      </p:nvGrpSpPr>
      <p:grpSpPr>
        <a:xfrm>
          <a:off x="0" y="0"/>
          <a:ext cx="0" cy="0"/>
          <a:chOff x="0" y="0"/>
          <a:chExt cx="0" cy="0"/>
        </a:xfrm>
      </p:grpSpPr>
      <p:pic>
        <p:nvPicPr>
          <p:cNvPr id="8" name="Picture Placeholder 17">
            <a:extLst>
              <a:ext uri="{FF2B5EF4-FFF2-40B4-BE49-F238E27FC236}">
                <a16:creationId xmlns:a16="http://schemas.microsoft.com/office/drawing/2014/main" id="{32B61A96-5F36-8895-B920-FC12FD76DC53}"/>
              </a:ext>
              <a:ext uri="{C183D7F6-B498-43B3-948B-1728B52AA6E4}">
                <adec:decorative xmlns:adec="http://schemas.microsoft.com/office/drawing/2017/decorative" val="1"/>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60000"/>
                    </a14:imgEffect>
                  </a14:imgLayer>
                </a14:imgProps>
              </a:ext>
              <a:ext uri="{28A0092B-C50C-407E-A947-70E740481C1C}">
                <a14:useLocalDpi xmlns:a14="http://schemas.microsoft.com/office/drawing/2010/main"/>
              </a:ext>
            </a:extLst>
          </a:blip>
          <a:srcRect/>
          <a:stretch/>
        </p:blipFill>
        <p:spPr>
          <a:xfrm>
            <a:off x="0" y="0"/>
            <a:ext cx="12188952" cy="6858000"/>
          </a:xfrm>
          <a:prstGeom prst="rect">
            <a:avLst/>
          </a:prstGeom>
        </p:spPr>
      </p:pic>
      <p:sp>
        <p:nvSpPr>
          <p:cNvPr id="9" name="Rectangle 8">
            <a:extLst>
              <a:ext uri="{FF2B5EF4-FFF2-40B4-BE49-F238E27FC236}">
                <a16:creationId xmlns:a16="http://schemas.microsoft.com/office/drawing/2014/main" id="{8774BC39-6D56-474E-28BE-99260516AB0C}"/>
              </a:ext>
              <a:ext uri="{C183D7F6-B498-43B3-948B-1728B52AA6E4}">
                <adec:decorative xmlns:adec="http://schemas.microsoft.com/office/drawing/2017/decorative" val="1"/>
              </a:ext>
            </a:extLst>
          </p:cNvPr>
          <p:cNvSpPr/>
          <p:nvPr userDrawn="1"/>
        </p:nvSpPr>
        <p:spPr>
          <a:xfrm>
            <a:off x="914400" y="777240"/>
            <a:ext cx="10361676"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1073070" y="914400"/>
            <a:ext cx="10045861" cy="1146680"/>
          </a:xfrm>
        </p:spPr>
        <p:txBody>
          <a:bodyPr anchor="b" anchorCtr="0">
            <a:noAutofit/>
          </a:bodyPr>
          <a:lstStyle>
            <a:lvl1pPr algn="ctr">
              <a:defRPr sz="3600"/>
            </a:lvl1pPr>
          </a:lstStyle>
          <a:p>
            <a:r>
              <a:rPr lang="en-US" dirty="0"/>
              <a:t>Click to add title</a:t>
            </a:r>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hasCustomPrompt="1"/>
          </p:nvPr>
        </p:nvSpPr>
        <p:spPr>
          <a:xfrm>
            <a:off x="1423687" y="2288614"/>
            <a:ext cx="5382228" cy="3475578"/>
          </a:xfrm>
        </p:spPr>
        <p:txBody>
          <a:bodyPr>
            <a:normAutofit/>
          </a:bodyPr>
          <a:lstStyle>
            <a:lvl1pPr marL="0" indent="0">
              <a:spcBef>
                <a:spcPts val="1000"/>
              </a:spcBef>
              <a:spcAft>
                <a:spcPts val="0"/>
              </a:spcAft>
              <a:buNone/>
              <a:defRPr sz="1800"/>
            </a:lvl1pPr>
            <a:lvl2pPr marL="685800">
              <a:spcBef>
                <a:spcPts val="600"/>
              </a:spcBef>
              <a:spcAft>
                <a:spcPts val="600"/>
              </a:spcAft>
              <a:defRPr sz="1800"/>
            </a:lvl2pPr>
            <a:lvl3pPr marL="1143000">
              <a:spcBef>
                <a:spcPts val="600"/>
              </a:spcBef>
              <a:spcAft>
                <a:spcPts val="600"/>
              </a:spcAft>
              <a:defRPr sz="1800"/>
            </a:lvl3pPr>
            <a:lvl4pPr marL="1600200">
              <a:spcBef>
                <a:spcPts val="600"/>
              </a:spcBef>
              <a:spcAft>
                <a:spcPts val="600"/>
              </a:spcAft>
              <a:defRPr sz="1800"/>
            </a:lvl4pPr>
            <a:lvl5pPr marL="2057400">
              <a:spcBef>
                <a:spcPts val="600"/>
              </a:spcBef>
              <a:spcAft>
                <a:spcPts val="600"/>
              </a:spcAft>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2DFB03A-367B-9ADA-8071-E22871EC115F}"/>
              </a:ext>
            </a:extLst>
          </p:cNvPr>
          <p:cNvSpPr>
            <a:spLocks noGrp="1"/>
          </p:cNvSpPr>
          <p:nvPr>
            <p:ph sz="half" idx="2" hasCustomPrompt="1"/>
          </p:nvPr>
        </p:nvSpPr>
        <p:spPr>
          <a:xfrm>
            <a:off x="7451790" y="2288614"/>
            <a:ext cx="3108960" cy="3475578"/>
          </a:xfrm>
        </p:spPr>
        <p:txBody>
          <a:bodyPr tIns="91440">
            <a:normAutofit/>
          </a:bodyPr>
          <a:lstStyle>
            <a:lvl1pPr marL="0" indent="0">
              <a:lnSpc>
                <a:spcPct val="150000"/>
              </a:lnSpc>
              <a:spcBef>
                <a:spcPts val="1000"/>
              </a:spcBef>
              <a:spcAft>
                <a:spcPts val="600"/>
              </a:spcAft>
              <a:buNone/>
              <a:defRPr sz="1800"/>
            </a:lvl1pPr>
            <a:lvl2pPr marL="228600" indent="0">
              <a:lnSpc>
                <a:spcPct val="100000"/>
              </a:lnSpc>
              <a:spcBef>
                <a:spcPts val="1000"/>
              </a:spcBef>
              <a:spcAft>
                <a:spcPts val="600"/>
              </a:spcAft>
              <a:buNone/>
              <a:defRPr sz="1800"/>
            </a:lvl2pPr>
            <a:lvl3pPr marL="685800" indent="0">
              <a:lnSpc>
                <a:spcPct val="100000"/>
              </a:lnSpc>
              <a:spcBef>
                <a:spcPts val="1000"/>
              </a:spcBef>
              <a:spcAft>
                <a:spcPts val="600"/>
              </a:spcAft>
              <a:buNone/>
              <a:defRPr sz="1800"/>
            </a:lvl3pPr>
            <a:lvl4pPr marL="1143000" indent="0">
              <a:lnSpc>
                <a:spcPct val="100000"/>
              </a:lnSpc>
              <a:spcBef>
                <a:spcPts val="1000"/>
              </a:spcBef>
              <a:spcAft>
                <a:spcPts val="600"/>
              </a:spcAft>
              <a:buNone/>
              <a:defRPr sz="1800"/>
            </a:lvl4pPr>
            <a:lvl5pPr marL="1600200" indent="0">
              <a:lnSpc>
                <a:spcPct val="100000"/>
              </a:lnSpc>
              <a:spcBef>
                <a:spcPts val="1000"/>
              </a:spcBef>
              <a:spcAft>
                <a:spcPts val="600"/>
              </a:spcAft>
              <a:buNone/>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8/18/2024</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1377039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pic>
        <p:nvPicPr>
          <p:cNvPr id="3" name="Picture Placeholder 64">
            <a:extLst>
              <a:ext uri="{FF2B5EF4-FFF2-40B4-BE49-F238E27FC236}">
                <a16:creationId xmlns:a16="http://schemas.microsoft.com/office/drawing/2014/main" id="{55E792AE-CF37-9DD8-2703-49480775F029}"/>
              </a:ext>
              <a:ext uri="{C183D7F6-B498-43B3-948B-1728B52AA6E4}">
                <adec:decorative xmlns:adec="http://schemas.microsoft.com/office/drawing/2017/decorative" val="1"/>
              </a:ext>
            </a:extLst>
          </p:cNvPr>
          <p:cNvPicPr>
            <a:picLocks noChangeAspect="1"/>
          </p:cNvPicPr>
          <p:nvPr userDrawn="1"/>
        </p:nvPicPr>
        <p:blipFill rotWithShape="1">
          <a:blip r:embed="rId2">
            <a:alphaModFix amt="44000"/>
            <a:extLst>
              <a:ext uri="{28A0092B-C50C-407E-A947-70E740481C1C}">
                <a14:useLocalDpi xmlns:a14="http://schemas.microsoft.com/office/drawing/2010/main"/>
              </a:ext>
            </a:extLst>
          </a:blip>
          <a:srcRect/>
          <a:stretch/>
        </p:blipFill>
        <p:spPr>
          <a:xfrm rot="10800000">
            <a:off x="0" y="0"/>
            <a:ext cx="12188825" cy="6858000"/>
          </a:xfrm>
          <a:prstGeom prst="rect">
            <a:avLst/>
          </a:prstGeom>
          <a:solidFill>
            <a:schemeClr val="accent1"/>
          </a:solidFill>
        </p:spPr>
      </p:pic>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838200" y="133629"/>
            <a:ext cx="10515600" cy="1325563"/>
          </a:xfrm>
        </p:spPr>
        <p:txBody>
          <a:bodyPr anchor="b" anchorCtr="0">
            <a:noAutofit/>
          </a:bodyPr>
          <a:lstStyle>
            <a:lvl1pPr>
              <a:defRPr sz="3600"/>
            </a:lvl1pPr>
          </a:lstStyle>
          <a:p>
            <a:r>
              <a:rPr lang="en-US" dirty="0"/>
              <a:t>Click to add title</a:t>
            </a:r>
          </a:p>
        </p:txBody>
      </p:sp>
      <p:sp>
        <p:nvSpPr>
          <p:cNvPr id="8" name="Table Placeholder 7">
            <a:extLst>
              <a:ext uri="{FF2B5EF4-FFF2-40B4-BE49-F238E27FC236}">
                <a16:creationId xmlns:a16="http://schemas.microsoft.com/office/drawing/2014/main" id="{0CEAFE70-86D3-8690-31CA-F9A1FBA494D0}"/>
              </a:ext>
            </a:extLst>
          </p:cNvPr>
          <p:cNvSpPr>
            <a:spLocks noGrp="1"/>
          </p:cNvSpPr>
          <p:nvPr>
            <p:ph type="tbl" sz="quarter" idx="13"/>
          </p:nvPr>
        </p:nvSpPr>
        <p:spPr>
          <a:xfrm>
            <a:off x="914400" y="1779325"/>
            <a:ext cx="10361676" cy="4297680"/>
          </a:xfrm>
        </p:spPr>
        <p:txBody>
          <a:bodyPr/>
          <a:lstStyle>
            <a:lvl1pPr>
              <a:defRPr/>
            </a:lvl1pPr>
          </a:lstStyle>
          <a:p>
            <a:r>
              <a:rPr lang="en-US"/>
              <a:t>Click icon to add table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8/18/2024</a:t>
            </a:fld>
            <a:endParaRPr lang="en-US" dirty="0"/>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262609929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3">
    <p:spTree>
      <p:nvGrpSpPr>
        <p:cNvPr id="1" name=""/>
        <p:cNvGrpSpPr/>
        <p:nvPr/>
      </p:nvGrpSpPr>
      <p:grpSpPr>
        <a:xfrm>
          <a:off x="0" y="0"/>
          <a:ext cx="0" cy="0"/>
          <a:chOff x="0" y="0"/>
          <a:chExt cx="0" cy="0"/>
        </a:xfrm>
      </p:grpSpPr>
      <p:pic>
        <p:nvPicPr>
          <p:cNvPr id="7" name="Picture Placeholder 13">
            <a:extLst>
              <a:ext uri="{FF2B5EF4-FFF2-40B4-BE49-F238E27FC236}">
                <a16:creationId xmlns:a16="http://schemas.microsoft.com/office/drawing/2014/main" id="{A1BB4149-7987-3EF4-952D-2271B4DD8AB1}"/>
              </a:ext>
              <a:ext uri="{C183D7F6-B498-43B3-948B-1728B52AA6E4}">
                <adec:decorative xmlns:adec="http://schemas.microsoft.com/office/drawing/2017/decorative" val="1"/>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50000"/>
                    </a14:imgEffect>
                  </a14:imgLayer>
                </a14:imgProps>
              </a:ex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8" name="Rectangle 7">
            <a:extLst>
              <a:ext uri="{FF2B5EF4-FFF2-40B4-BE49-F238E27FC236}">
                <a16:creationId xmlns:a16="http://schemas.microsoft.com/office/drawing/2014/main" id="{07B335AD-7A4B-841B-52BC-8FF32D99D749}"/>
              </a:ext>
              <a:ext uri="{C183D7F6-B498-43B3-948B-1728B52AA6E4}">
                <adec:decorative xmlns:adec="http://schemas.microsoft.com/office/drawing/2017/decorative" val="1"/>
              </a:ext>
            </a:extLst>
          </p:cNvPr>
          <p:cNvSpPr/>
          <p:nvPr userDrawn="1"/>
        </p:nvSpPr>
        <p:spPr>
          <a:xfrm>
            <a:off x="3799368" y="0"/>
            <a:ext cx="4593265" cy="685800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4143375" y="92597"/>
            <a:ext cx="3905250" cy="3032567"/>
          </a:xfrm>
        </p:spPr>
        <p:txBody>
          <a:bodyPr anchor="b">
            <a:noAutofit/>
          </a:bodyPr>
          <a:lstStyle>
            <a:lvl1pPr algn="ctr">
              <a:defRPr/>
            </a:lvl1pPr>
          </a:lstStyle>
          <a:p>
            <a:r>
              <a:rPr lang="en-US" dirty="0"/>
              <a:t>Click to add title</a:t>
            </a:r>
          </a:p>
        </p:txBody>
      </p:sp>
      <p:sp>
        <p:nvSpPr>
          <p:cNvPr id="10" name="Text Placeholder 9">
            <a:extLst>
              <a:ext uri="{FF2B5EF4-FFF2-40B4-BE49-F238E27FC236}">
                <a16:creationId xmlns:a16="http://schemas.microsoft.com/office/drawing/2014/main" id="{A13E19FD-68BB-0F8D-21CF-9E48B806073F}"/>
              </a:ext>
            </a:extLst>
          </p:cNvPr>
          <p:cNvSpPr>
            <a:spLocks noGrp="1"/>
          </p:cNvSpPr>
          <p:nvPr>
            <p:ph type="body" sz="quarter" idx="10" hasCustomPrompt="1"/>
          </p:nvPr>
        </p:nvSpPr>
        <p:spPr>
          <a:xfrm>
            <a:off x="4143375" y="4004321"/>
            <a:ext cx="3905250" cy="2743200"/>
          </a:xfrm>
        </p:spPr>
        <p:txBody>
          <a:bodyPr>
            <a:normAutofit/>
          </a:bodyPr>
          <a:lstStyle>
            <a:lvl1pPr marL="0" indent="0" algn="ctr">
              <a:buNone/>
              <a:defRPr sz="1800"/>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en-US" dirty="0"/>
              <a:t>Click to add text</a:t>
            </a:r>
          </a:p>
        </p:txBody>
      </p:sp>
    </p:spTree>
    <p:extLst>
      <p:ext uri="{BB962C8B-B14F-4D97-AF65-F5344CB8AC3E}">
        <p14:creationId xmlns:p14="http://schemas.microsoft.com/office/powerpoint/2010/main" val="21629670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Content 2">
    <p:spTree>
      <p:nvGrpSpPr>
        <p:cNvPr id="1" name=""/>
        <p:cNvGrpSpPr/>
        <p:nvPr/>
      </p:nvGrpSpPr>
      <p:grpSpPr>
        <a:xfrm>
          <a:off x="0" y="0"/>
          <a:ext cx="0" cy="0"/>
          <a:chOff x="0" y="0"/>
          <a:chExt cx="0" cy="0"/>
        </a:xfrm>
      </p:grpSpPr>
      <p:pic>
        <p:nvPicPr>
          <p:cNvPr id="7" name="Picture Placeholder 38">
            <a:extLst>
              <a:ext uri="{FF2B5EF4-FFF2-40B4-BE49-F238E27FC236}">
                <a16:creationId xmlns:a16="http://schemas.microsoft.com/office/drawing/2014/main" id="{31550E6E-10D6-E75A-F6B1-8800DAC2CBFB}"/>
              </a:ext>
              <a:ext uri="{C183D7F6-B498-43B3-948B-1728B52AA6E4}">
                <adec:decorative xmlns:adec="http://schemas.microsoft.com/office/drawing/2017/decorative" val="1"/>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t="7802" b="7802"/>
          <a:stretch>
            <a:fillRect/>
          </a:stretch>
        </p:blipFill>
        <p:spPr>
          <a:xfrm>
            <a:off x="0" y="0"/>
            <a:ext cx="12188952" cy="6858000"/>
          </a:xfrm>
          <a:prstGeom prst="rect">
            <a:avLst/>
          </a:prstGeom>
        </p:spPr>
      </p:pic>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1373038" y="1457865"/>
            <a:ext cx="3200400" cy="4580626"/>
          </a:xfrm>
        </p:spPr>
        <p:txBody>
          <a:bodyPr anchor="t">
            <a:noAutofit/>
          </a:bodyPr>
          <a:lstStyle>
            <a:lvl1pPr algn="ctr">
              <a:defRPr sz="3600"/>
            </a:lvl1pPr>
          </a:lstStyle>
          <a:p>
            <a:r>
              <a:rPr lang="en-US" dirty="0"/>
              <a:t>Click to add title</a:t>
            </a:r>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4796287" y="1457864"/>
            <a:ext cx="4986068" cy="4580627"/>
          </a:xfrm>
        </p:spPr>
        <p:txBody>
          <a:bodyPr tIns="45720" anchor="t" anchorCtr="0">
            <a:normAutofit/>
          </a:bodyPr>
          <a:lstStyle>
            <a:lvl1pPr marL="0" indent="0">
              <a:lnSpc>
                <a:spcPct val="150000"/>
              </a:lnSpc>
              <a:spcBef>
                <a:spcPts val="1000"/>
              </a:spcBef>
              <a:spcAft>
                <a:spcPts val="1200"/>
              </a:spcAft>
              <a:buNone/>
              <a:defRPr sz="2400"/>
            </a:lvl1pPr>
            <a:lvl2pPr>
              <a:lnSpc>
                <a:spcPct val="150000"/>
              </a:lnSpc>
              <a:spcBef>
                <a:spcPts val="1000"/>
              </a:spcBef>
              <a:spcAft>
                <a:spcPts val="1200"/>
              </a:spcAft>
              <a:defRPr sz="2000"/>
            </a:lvl2pPr>
            <a:lvl3pPr>
              <a:lnSpc>
                <a:spcPct val="150000"/>
              </a:lnSpc>
              <a:spcBef>
                <a:spcPts val="1000"/>
              </a:spcBef>
              <a:spcAft>
                <a:spcPts val="1200"/>
              </a:spcAft>
              <a:defRPr sz="1800"/>
            </a:lvl3pPr>
            <a:lvl4pPr>
              <a:lnSpc>
                <a:spcPct val="150000"/>
              </a:lnSpc>
              <a:spcBef>
                <a:spcPts val="1000"/>
              </a:spcBef>
              <a:spcAft>
                <a:spcPts val="1200"/>
              </a:spcAft>
              <a:defRPr sz="1600"/>
            </a:lvl4pPr>
            <a:lvl5pPr>
              <a:lnSpc>
                <a:spcPct val="150000"/>
              </a:lnSpc>
              <a:spcBef>
                <a:spcPts val="1000"/>
              </a:spcBef>
              <a:spcAft>
                <a:spcPts val="1200"/>
              </a:spcAft>
              <a:defRPr sz="16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8/18/2024</a:t>
            </a:fld>
            <a:endParaRPr lang="en-US" dirty="0"/>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19143880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picture">
    <p:spTree>
      <p:nvGrpSpPr>
        <p:cNvPr id="1" name=""/>
        <p:cNvGrpSpPr/>
        <p:nvPr/>
      </p:nvGrpSpPr>
      <p:grpSpPr>
        <a:xfrm>
          <a:off x="0" y="0"/>
          <a:ext cx="0" cy="0"/>
          <a:chOff x="0" y="0"/>
          <a:chExt cx="0" cy="0"/>
        </a:xfrm>
      </p:grpSpPr>
      <p:pic>
        <p:nvPicPr>
          <p:cNvPr id="7" name="Picture Placeholder 8">
            <a:extLst>
              <a:ext uri="{FF2B5EF4-FFF2-40B4-BE49-F238E27FC236}">
                <a16:creationId xmlns:a16="http://schemas.microsoft.com/office/drawing/2014/main" id="{61F88592-24FD-96EC-ADB3-C0B7682DF9A5}"/>
              </a:ext>
              <a:ext uri="{C183D7F6-B498-43B3-948B-1728B52AA6E4}">
                <adec:decorative xmlns:adec="http://schemas.microsoft.com/office/drawing/2017/decorative" val="1"/>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1" name="Title 1">
            <a:extLst>
              <a:ext uri="{FF2B5EF4-FFF2-40B4-BE49-F238E27FC236}">
                <a16:creationId xmlns:a16="http://schemas.microsoft.com/office/drawing/2014/main" id="{076C4EAC-BBDE-1963-BD72-3BD2A47DC59C}"/>
              </a:ext>
            </a:extLst>
          </p:cNvPr>
          <p:cNvSpPr>
            <a:spLocks noGrp="1"/>
          </p:cNvSpPr>
          <p:nvPr>
            <p:ph type="ctrTitle" hasCustomPrompt="1"/>
          </p:nvPr>
        </p:nvSpPr>
        <p:spPr>
          <a:xfrm>
            <a:off x="918259" y="798653"/>
            <a:ext cx="5166167" cy="5289630"/>
          </a:xfrm>
          <a:solidFill>
            <a:schemeClr val="bg1">
              <a:alpha val="95000"/>
            </a:schemeClr>
          </a:solidFill>
        </p:spPr>
        <p:txBody>
          <a:bodyPr lIns="274320" rIns="274320" anchor="ctr">
            <a:noAutofit/>
          </a:bodyPr>
          <a:lstStyle>
            <a:lvl1pPr algn="ctr">
              <a:defRPr sz="4400"/>
            </a:lvl1pPr>
          </a:lstStyle>
          <a:p>
            <a:r>
              <a:rPr lang="en-US" dirty="0"/>
              <a:t>Click to add title</a:t>
            </a:r>
          </a:p>
        </p:txBody>
      </p:sp>
      <p:sp>
        <p:nvSpPr>
          <p:cNvPr id="8" name="Picture Placeholder 7">
            <a:extLst>
              <a:ext uri="{FF2B5EF4-FFF2-40B4-BE49-F238E27FC236}">
                <a16:creationId xmlns:a16="http://schemas.microsoft.com/office/drawing/2014/main" id="{E592AF4F-2F83-7005-B3AC-6FCC7FB19140}"/>
              </a:ext>
            </a:extLst>
          </p:cNvPr>
          <p:cNvSpPr>
            <a:spLocks noGrp="1"/>
          </p:cNvSpPr>
          <p:nvPr>
            <p:ph type="pic" sz="quarter" idx="13"/>
          </p:nvPr>
        </p:nvSpPr>
        <p:spPr>
          <a:xfrm>
            <a:off x="6084424" y="787077"/>
            <a:ext cx="5166167" cy="5289631"/>
          </a:xfrm>
          <a:solidFill>
            <a:schemeClr val="bg1">
              <a:alpha val="95000"/>
            </a:schemeClr>
          </a:solidFill>
        </p:spPr>
        <p:txBody>
          <a:bodyPr>
            <a:noAutofit/>
          </a:bodyPr>
          <a:lstStyle>
            <a:lvl1pPr marL="342900" indent="-342900" algn="ctr">
              <a:buFont typeface="Arial" panose="020B0604020202020204" pitchFamily="34" charset="0"/>
              <a:buChar char="•"/>
              <a:defRPr sz="2000"/>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t>Click icon to add picture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8/18/2024</a:t>
            </a:fld>
            <a:endParaRPr lang="en-US" dirty="0"/>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3298420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 subtitle + picture">
    <p:spTree>
      <p:nvGrpSpPr>
        <p:cNvPr id="1" name=""/>
        <p:cNvGrpSpPr/>
        <p:nvPr/>
      </p:nvGrpSpPr>
      <p:grpSpPr>
        <a:xfrm>
          <a:off x="0" y="0"/>
          <a:ext cx="0" cy="0"/>
          <a:chOff x="0" y="0"/>
          <a:chExt cx="0" cy="0"/>
        </a:xfrm>
      </p:grpSpPr>
      <p:pic>
        <p:nvPicPr>
          <p:cNvPr id="8" name="Picture Placeholder 13">
            <a:extLst>
              <a:ext uri="{FF2B5EF4-FFF2-40B4-BE49-F238E27FC236}">
                <a16:creationId xmlns:a16="http://schemas.microsoft.com/office/drawing/2014/main" id="{BD017017-3234-8C24-B9FC-80FB1120D156}"/>
              </a:ext>
              <a:ext uri="{C183D7F6-B498-43B3-948B-1728B52AA6E4}">
                <adec:decorative xmlns:adec="http://schemas.microsoft.com/office/drawing/2017/decorative" val="1"/>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50000"/>
                    </a14:imgEffect>
                  </a14:imgLayer>
                </a14:imgProps>
              </a:ex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1" name="Rectangle 10">
            <a:extLst>
              <a:ext uri="{FF2B5EF4-FFF2-40B4-BE49-F238E27FC236}">
                <a16:creationId xmlns:a16="http://schemas.microsoft.com/office/drawing/2014/main" id="{CC226FA8-C264-7189-EEA0-5264009074FF}"/>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6296135" y="1124887"/>
            <a:ext cx="4480560" cy="2352356"/>
          </a:xfrm>
        </p:spPr>
        <p:txBody>
          <a:bodyPr anchor="b">
            <a:noAutofit/>
          </a:bodyPr>
          <a:lstStyle>
            <a:lvl1pPr algn="l">
              <a:defRPr sz="3600"/>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6296135" y="3571197"/>
            <a:ext cx="4476967" cy="2123547"/>
          </a:xfrm>
        </p:spPr>
        <p:txBody>
          <a:bodyPr>
            <a:no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text</a:t>
            </a:r>
          </a:p>
        </p:txBody>
      </p:sp>
      <p:sp>
        <p:nvSpPr>
          <p:cNvPr id="7" name="Picture Placeholder 7">
            <a:extLst>
              <a:ext uri="{FF2B5EF4-FFF2-40B4-BE49-F238E27FC236}">
                <a16:creationId xmlns:a16="http://schemas.microsoft.com/office/drawing/2014/main" id="{AA872EE9-FDFB-95A7-3547-DCAA0B51FE21}"/>
              </a:ext>
            </a:extLst>
          </p:cNvPr>
          <p:cNvSpPr>
            <a:spLocks noGrp="1"/>
          </p:cNvSpPr>
          <p:nvPr>
            <p:ph type="pic" sz="quarter" idx="13"/>
          </p:nvPr>
        </p:nvSpPr>
        <p:spPr>
          <a:xfrm>
            <a:off x="1329545" y="1148037"/>
            <a:ext cx="4365199" cy="4546707"/>
          </a:xfrm>
        </p:spPr>
        <p:txBody>
          <a:bodyPr>
            <a:normAutofit/>
          </a:bodyPr>
          <a:lstStyle>
            <a:lvl1pPr marL="0" indent="0" algn="ctr">
              <a:buNone/>
              <a:defRPr sz="2000"/>
            </a:lvl1pPr>
          </a:lstStyle>
          <a:p>
            <a:r>
              <a:rPr lang="en-US"/>
              <a:t>Click icon to add picture</a:t>
            </a:r>
            <a:endParaRPr lang="en-US" dirty="0"/>
          </a:p>
        </p:txBody>
      </p:sp>
      <p:sp>
        <p:nvSpPr>
          <p:cNvPr id="4" name="Date Placeholder 3">
            <a:extLst>
              <a:ext uri="{FF2B5EF4-FFF2-40B4-BE49-F238E27FC236}">
                <a16:creationId xmlns:a16="http://schemas.microsoft.com/office/drawing/2014/main" id="{C0070940-5919-2C95-2278-32E50BF14DD1}"/>
              </a:ext>
            </a:extLst>
          </p:cNvPr>
          <p:cNvSpPr>
            <a:spLocks noGrp="1"/>
          </p:cNvSpPr>
          <p:nvPr>
            <p:ph type="dt" sz="half" idx="10"/>
          </p:nvPr>
        </p:nvSpPr>
        <p:spPr/>
        <p:txBody>
          <a:bodyPr/>
          <a:lstStyle/>
          <a:p>
            <a:fld id="{D6D8061D-18C3-4F4F-85EF-561633F58754}" type="datetimeFigureOut">
              <a:rPr lang="en-US" smtClean="0"/>
              <a:t>8/18/2024</a:t>
            </a:fld>
            <a:endParaRPr lang="en-US" dirty="0"/>
          </a:p>
        </p:txBody>
      </p:sp>
      <p:sp>
        <p:nvSpPr>
          <p:cNvPr id="5" name="Footer Placeholder 4">
            <a:extLst>
              <a:ext uri="{FF2B5EF4-FFF2-40B4-BE49-F238E27FC236}">
                <a16:creationId xmlns:a16="http://schemas.microsoft.com/office/drawing/2014/main" id="{1957D599-49CF-19FE-6D86-C5EDB765F41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8931DF1-1C8D-86B9-BFDD-098FFC00FDC2}"/>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19241863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1">
    <p:spTree>
      <p:nvGrpSpPr>
        <p:cNvPr id="1" name=""/>
        <p:cNvGrpSpPr/>
        <p:nvPr/>
      </p:nvGrpSpPr>
      <p:grpSpPr>
        <a:xfrm>
          <a:off x="0" y="0"/>
          <a:ext cx="0" cy="0"/>
          <a:chOff x="0" y="0"/>
          <a:chExt cx="0" cy="0"/>
        </a:xfrm>
      </p:grpSpPr>
      <p:pic>
        <p:nvPicPr>
          <p:cNvPr id="7" name="Picture Placeholder 17">
            <a:extLst>
              <a:ext uri="{FF2B5EF4-FFF2-40B4-BE49-F238E27FC236}">
                <a16:creationId xmlns:a16="http://schemas.microsoft.com/office/drawing/2014/main" id="{28B211FD-99D2-B373-669F-6E0F8E5B336F}"/>
              </a:ext>
              <a:ext uri="{C183D7F6-B498-43B3-948B-1728B52AA6E4}">
                <adec:decorative xmlns:adec="http://schemas.microsoft.com/office/drawing/2017/decorative" val="1"/>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60000"/>
                    </a14:imgEffect>
                  </a14:imgLayer>
                </a14:imgProps>
              </a:ext>
              <a:ext uri="{28A0092B-C50C-407E-A947-70E740481C1C}">
                <a14:useLocalDpi xmlns:a14="http://schemas.microsoft.com/office/drawing/2010/main"/>
              </a:ext>
            </a:extLst>
          </a:blip>
          <a:srcRect/>
          <a:stretch/>
        </p:blipFill>
        <p:spPr>
          <a:xfrm>
            <a:off x="0" y="0"/>
            <a:ext cx="12188952" cy="6858000"/>
          </a:xfrm>
          <a:prstGeom prst="rect">
            <a:avLst/>
          </a:prstGeom>
        </p:spPr>
      </p:pic>
      <p:sp>
        <p:nvSpPr>
          <p:cNvPr id="8" name="Rectangle 7">
            <a:extLst>
              <a:ext uri="{FF2B5EF4-FFF2-40B4-BE49-F238E27FC236}">
                <a16:creationId xmlns:a16="http://schemas.microsoft.com/office/drawing/2014/main" id="{C4079EDA-1B98-E3C1-23AD-7FB6F39FE268}"/>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1616598" y="995425"/>
            <a:ext cx="8958805" cy="1077230"/>
          </a:xfrm>
        </p:spPr>
        <p:txBody>
          <a:bodyPr anchor="b" anchorCtr="0">
            <a:noAutofit/>
          </a:bodyPr>
          <a:lstStyle>
            <a:lvl1pPr algn="ctr">
              <a:defRPr sz="3600"/>
            </a:lvl1pPr>
          </a:lstStyle>
          <a:p>
            <a:r>
              <a:rPr lang="en-US" dirty="0"/>
              <a:t>Click to add title</a:t>
            </a:r>
          </a:p>
        </p:txBody>
      </p:sp>
      <p:sp>
        <p:nvSpPr>
          <p:cNvPr id="9" name="Content Placeholder 2">
            <a:extLst>
              <a:ext uri="{FF2B5EF4-FFF2-40B4-BE49-F238E27FC236}">
                <a16:creationId xmlns:a16="http://schemas.microsoft.com/office/drawing/2014/main" id="{76BDAEBE-3A0C-BBCD-A1F0-E1F1E07000E1}"/>
              </a:ext>
            </a:extLst>
          </p:cNvPr>
          <p:cNvSpPr>
            <a:spLocks noGrp="1"/>
          </p:cNvSpPr>
          <p:nvPr>
            <p:ph sz="half" idx="14" hasCustomPrompt="1"/>
          </p:nvPr>
        </p:nvSpPr>
        <p:spPr>
          <a:xfrm>
            <a:off x="1616599" y="2257061"/>
            <a:ext cx="8958804" cy="3541853"/>
          </a:xfrm>
        </p:spPr>
        <p:txBody>
          <a:bodyPr>
            <a:normAutofit/>
          </a:bodyPr>
          <a:lstStyle>
            <a:lvl1pPr marL="0" indent="0">
              <a:spcBef>
                <a:spcPts val="1000"/>
              </a:spcBef>
              <a:spcAft>
                <a:spcPts val="1000"/>
              </a:spcAft>
              <a:buNone/>
              <a:defRPr sz="1800"/>
            </a:lvl1pPr>
            <a:lvl2pPr marL="228600">
              <a:spcBef>
                <a:spcPts val="600"/>
              </a:spcBef>
              <a:spcAft>
                <a:spcPts val="600"/>
              </a:spcAft>
              <a:defRPr sz="1800"/>
            </a:lvl2pPr>
            <a:lvl3pPr marL="685800">
              <a:spcBef>
                <a:spcPts val="600"/>
              </a:spcBef>
              <a:spcAft>
                <a:spcPts val="600"/>
              </a:spcAft>
              <a:defRPr sz="1800"/>
            </a:lvl3pPr>
            <a:lvl4pPr marL="1143000">
              <a:spcBef>
                <a:spcPts val="600"/>
              </a:spcBef>
              <a:spcAft>
                <a:spcPts val="600"/>
              </a:spcAft>
              <a:defRPr sz="1800"/>
            </a:lvl4pPr>
            <a:lvl5pPr marL="1600200">
              <a:spcBef>
                <a:spcPts val="600"/>
              </a:spcBef>
              <a:spcAft>
                <a:spcPts val="600"/>
              </a:spcAft>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8/18/2024</a:t>
            </a:fld>
            <a:endParaRPr lang="en-US" dirty="0"/>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25878947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 picture ">
    <p:spTree>
      <p:nvGrpSpPr>
        <p:cNvPr id="1" name=""/>
        <p:cNvGrpSpPr/>
        <p:nvPr/>
      </p:nvGrpSpPr>
      <p:grpSpPr>
        <a:xfrm>
          <a:off x="0" y="0"/>
          <a:ext cx="0" cy="0"/>
          <a:chOff x="0" y="0"/>
          <a:chExt cx="0" cy="0"/>
        </a:xfrm>
      </p:grpSpPr>
      <p:pic>
        <p:nvPicPr>
          <p:cNvPr id="4" name="Picture Placeholder 5">
            <a:extLst>
              <a:ext uri="{FF2B5EF4-FFF2-40B4-BE49-F238E27FC236}">
                <a16:creationId xmlns:a16="http://schemas.microsoft.com/office/drawing/2014/main" id="{236F3DDC-7FF8-F6A3-16EA-A01E7F79536C}"/>
              </a:ext>
              <a:ext uri="{C183D7F6-B498-43B3-948B-1728B52AA6E4}">
                <adec:decorative xmlns:adec="http://schemas.microsoft.com/office/drawing/2017/decorative" val="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1524" y="0"/>
            <a:ext cx="12188952" cy="6858000"/>
          </a:xfrm>
          <a:prstGeom prst="rect">
            <a:avLst/>
          </a:prstGeom>
        </p:spPr>
      </p:pic>
      <p:sp>
        <p:nvSpPr>
          <p:cNvPr id="9" name="Title 33">
            <a:extLst>
              <a:ext uri="{FF2B5EF4-FFF2-40B4-BE49-F238E27FC236}">
                <a16:creationId xmlns:a16="http://schemas.microsoft.com/office/drawing/2014/main" id="{E728EBB2-9164-AC06-6682-9505D88F9535}"/>
              </a:ext>
              <a:ext uri="{C183D7F6-B498-43B3-948B-1728B52AA6E4}">
                <adec:decorative xmlns:adec="http://schemas.microsoft.com/office/drawing/2017/decorative" val="1"/>
              </a:ext>
            </a:extLst>
          </p:cNvPr>
          <p:cNvSpPr txBox="1">
            <a:spLocks/>
          </p:cNvSpPr>
          <p:nvPr userDrawn="1"/>
        </p:nvSpPr>
        <p:spPr>
          <a:xfrm>
            <a:off x="915924" y="777240"/>
            <a:ext cx="6115497" cy="5303520"/>
          </a:xfrm>
          <a:prstGeom prst="rect">
            <a:avLst/>
          </a:prstGeom>
          <a:solidFill>
            <a:schemeClr val="bg1">
              <a:alpha val="95000"/>
            </a:schemeClr>
          </a:solidFill>
        </p:spPr>
        <p:txBody>
          <a:bodyPr vert="horz" lIns="91440" tIns="45720" rIns="91440" bIns="45720"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1416937" y="879674"/>
            <a:ext cx="5377406" cy="2550005"/>
          </a:xfrm>
        </p:spPr>
        <p:txBody>
          <a:bodyPr anchor="b" anchorCtr="0">
            <a:noAutofit/>
          </a:bodyPr>
          <a:lstStyle>
            <a:lvl1pPr>
              <a:defRPr sz="3600"/>
            </a:lvl1pPr>
          </a:lstStyle>
          <a:p>
            <a:r>
              <a:rPr lang="en-US" dirty="0"/>
              <a:t>Click to add title</a:t>
            </a:r>
          </a:p>
        </p:txBody>
      </p:sp>
      <p:sp>
        <p:nvSpPr>
          <p:cNvPr id="13" name="Text Placeholder 12">
            <a:extLst>
              <a:ext uri="{FF2B5EF4-FFF2-40B4-BE49-F238E27FC236}">
                <a16:creationId xmlns:a16="http://schemas.microsoft.com/office/drawing/2014/main" id="{53BA3AA6-E309-C0C7-B2C6-3705384B7067}"/>
              </a:ext>
            </a:extLst>
          </p:cNvPr>
          <p:cNvSpPr>
            <a:spLocks noGrp="1"/>
          </p:cNvSpPr>
          <p:nvPr>
            <p:ph type="body" sz="quarter" idx="13" hasCustomPrompt="1"/>
          </p:nvPr>
        </p:nvSpPr>
        <p:spPr>
          <a:xfrm>
            <a:off x="1417638" y="3576900"/>
            <a:ext cx="4126635" cy="2233613"/>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8/18/2024</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28454381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1">
    <p:spTree>
      <p:nvGrpSpPr>
        <p:cNvPr id="1" name=""/>
        <p:cNvGrpSpPr/>
        <p:nvPr/>
      </p:nvGrpSpPr>
      <p:grpSpPr>
        <a:xfrm>
          <a:off x="0" y="0"/>
          <a:ext cx="0" cy="0"/>
          <a:chOff x="0" y="0"/>
          <a:chExt cx="0" cy="0"/>
        </a:xfrm>
      </p:grpSpPr>
      <p:pic>
        <p:nvPicPr>
          <p:cNvPr id="8" name="Picture Placeholder 5">
            <a:extLst>
              <a:ext uri="{FF2B5EF4-FFF2-40B4-BE49-F238E27FC236}">
                <a16:creationId xmlns:a16="http://schemas.microsoft.com/office/drawing/2014/main" id="{540E5FCC-3981-FB51-F0ED-B8BAB5C45A20}"/>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9" name="Rectangle 8">
            <a:extLst>
              <a:ext uri="{FF2B5EF4-FFF2-40B4-BE49-F238E27FC236}">
                <a16:creationId xmlns:a16="http://schemas.microsoft.com/office/drawing/2014/main" id="{3BCE2C9E-7BC3-0EB6-EBE4-26EE33A1F2A3}"/>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1269357" y="891251"/>
            <a:ext cx="9653286" cy="1158254"/>
          </a:xfrm>
        </p:spPr>
        <p:txBody>
          <a:bodyPr anchor="b" anchorCtr="0">
            <a:noAutofit/>
          </a:bodyPr>
          <a:lstStyle>
            <a:lvl1pPr algn="ctr">
              <a:defRPr sz="3600"/>
            </a:lvl1pPr>
          </a:lstStyle>
          <a:p>
            <a:r>
              <a:rPr lang="en-US" dirty="0"/>
              <a:t>Click to add title</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8/18/2024</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
        <p:nvSpPr>
          <p:cNvPr id="10" name="Content Placeholder 2">
            <a:extLst>
              <a:ext uri="{FF2B5EF4-FFF2-40B4-BE49-F238E27FC236}">
                <a16:creationId xmlns:a16="http://schemas.microsoft.com/office/drawing/2014/main" id="{ECB36301-48E6-AF64-5055-0CCA79474EAE}"/>
              </a:ext>
            </a:extLst>
          </p:cNvPr>
          <p:cNvSpPr>
            <a:spLocks noGrp="1"/>
          </p:cNvSpPr>
          <p:nvPr>
            <p:ph sz="half" idx="13" hasCustomPrompt="1"/>
          </p:nvPr>
        </p:nvSpPr>
        <p:spPr>
          <a:xfrm>
            <a:off x="1400540" y="2257062"/>
            <a:ext cx="4062711" cy="3541853"/>
          </a:xfrm>
        </p:spPr>
        <p:txBody>
          <a:bodyPr>
            <a:normAutofit/>
          </a:bodyPr>
          <a:lstStyle>
            <a:lvl1pPr marL="0" indent="0">
              <a:spcBef>
                <a:spcPts val="600"/>
              </a:spcBef>
              <a:spcAft>
                <a:spcPts val="600"/>
              </a:spcAft>
              <a:buNone/>
              <a:defRPr sz="1800"/>
            </a:lvl1pPr>
            <a:lvl2pPr marL="228600">
              <a:spcBef>
                <a:spcPts val="600"/>
              </a:spcBef>
              <a:spcAft>
                <a:spcPts val="600"/>
              </a:spcAft>
              <a:defRPr sz="1800"/>
            </a:lvl2pPr>
            <a:lvl3pPr marL="685800">
              <a:spcBef>
                <a:spcPts val="600"/>
              </a:spcBef>
              <a:spcAft>
                <a:spcPts val="600"/>
              </a:spcAft>
              <a:defRPr sz="1800"/>
            </a:lvl3pPr>
            <a:lvl4pPr marL="1143000">
              <a:spcBef>
                <a:spcPts val="600"/>
              </a:spcBef>
              <a:spcAft>
                <a:spcPts val="600"/>
              </a:spcAft>
              <a:defRPr sz="1800"/>
            </a:lvl4pPr>
            <a:lvl5pPr marL="1600200">
              <a:spcBef>
                <a:spcPts val="600"/>
              </a:spcBef>
              <a:spcAft>
                <a:spcPts val="600"/>
              </a:spcAft>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2">
            <a:extLst>
              <a:ext uri="{FF2B5EF4-FFF2-40B4-BE49-F238E27FC236}">
                <a16:creationId xmlns:a16="http://schemas.microsoft.com/office/drawing/2014/main" id="{5F973906-E48D-CA3F-3E96-205D2E688DC5}"/>
              </a:ext>
            </a:extLst>
          </p:cNvPr>
          <p:cNvSpPr>
            <a:spLocks noGrp="1"/>
          </p:cNvSpPr>
          <p:nvPr>
            <p:ph sz="half" idx="14" hasCustomPrompt="1"/>
          </p:nvPr>
        </p:nvSpPr>
        <p:spPr>
          <a:xfrm>
            <a:off x="6588311" y="2257061"/>
            <a:ext cx="4203151" cy="3541853"/>
          </a:xfrm>
        </p:spPr>
        <p:txBody>
          <a:bodyPr>
            <a:normAutofit/>
          </a:bodyPr>
          <a:lstStyle>
            <a:lvl1pPr marL="0" indent="0">
              <a:spcBef>
                <a:spcPts val="600"/>
              </a:spcBef>
              <a:spcAft>
                <a:spcPts val="600"/>
              </a:spcAft>
              <a:buNone/>
              <a:defRPr sz="1800"/>
            </a:lvl1pPr>
            <a:lvl2pPr marL="228600">
              <a:spcBef>
                <a:spcPts val="600"/>
              </a:spcBef>
              <a:spcAft>
                <a:spcPts val="600"/>
              </a:spcAft>
              <a:defRPr sz="1800"/>
            </a:lvl2pPr>
            <a:lvl3pPr marL="685800">
              <a:spcBef>
                <a:spcPts val="600"/>
              </a:spcBef>
              <a:spcAft>
                <a:spcPts val="600"/>
              </a:spcAft>
              <a:defRPr sz="1800"/>
            </a:lvl3pPr>
            <a:lvl4pPr marL="1143000">
              <a:spcBef>
                <a:spcPts val="600"/>
              </a:spcBef>
              <a:spcAft>
                <a:spcPts val="600"/>
              </a:spcAft>
              <a:defRPr sz="1800"/>
            </a:lvl4pPr>
            <a:lvl5pPr marL="1600200">
              <a:spcBef>
                <a:spcPts val="600"/>
              </a:spcBef>
              <a:spcAft>
                <a:spcPts val="600"/>
              </a:spcAft>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5052907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pic>
        <p:nvPicPr>
          <p:cNvPr id="8" name="Picture Placeholder 44">
            <a:extLst>
              <a:ext uri="{FF2B5EF4-FFF2-40B4-BE49-F238E27FC236}">
                <a16:creationId xmlns:a16="http://schemas.microsoft.com/office/drawing/2014/main" id="{07AB38AA-85DC-3DF3-4ED4-B78FB670FFA9}"/>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9" name="Rectangle 8">
            <a:extLst>
              <a:ext uri="{FF2B5EF4-FFF2-40B4-BE49-F238E27FC236}">
                <a16:creationId xmlns:a16="http://schemas.microsoft.com/office/drawing/2014/main" id="{8F2DD44F-3200-BF06-94F9-C6A07EAD76B9}"/>
              </a:ext>
              <a:ext uri="{C183D7F6-B498-43B3-948B-1728B52AA6E4}">
                <adec:decorative xmlns:adec="http://schemas.microsoft.com/office/drawing/2017/decorative" val="1"/>
              </a:ext>
            </a:extLst>
          </p:cNvPr>
          <p:cNvSpPr/>
          <p:nvPr userDrawn="1"/>
        </p:nvSpPr>
        <p:spPr>
          <a:xfrm>
            <a:off x="914400" y="777240"/>
            <a:ext cx="10361676"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1092361" y="777240"/>
            <a:ext cx="10007278" cy="1283843"/>
          </a:xfrm>
        </p:spPr>
        <p:txBody>
          <a:bodyPr anchor="b" anchorCtr="0">
            <a:noAutofit/>
          </a:bodyPr>
          <a:lstStyle>
            <a:lvl1pPr algn="ctr">
              <a:defRPr sz="3600"/>
            </a:lvl1pPr>
          </a:lstStyle>
          <a:p>
            <a:r>
              <a:rPr lang="en-US" dirty="0"/>
              <a:t>Click to add title</a:t>
            </a:r>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hasCustomPrompt="1"/>
          </p:nvPr>
        </p:nvSpPr>
        <p:spPr>
          <a:xfrm>
            <a:off x="1447029" y="2261313"/>
            <a:ext cx="3275746" cy="3653350"/>
          </a:xfrm>
        </p:spPr>
        <p:txBody>
          <a:bodyPr>
            <a:normAutofit/>
          </a:bodyPr>
          <a:lstStyle>
            <a:lvl1pPr marL="0" indent="0">
              <a:lnSpc>
                <a:spcPct val="100000"/>
              </a:lnSpc>
              <a:spcBef>
                <a:spcPts val="1000"/>
              </a:spcBef>
              <a:spcAft>
                <a:spcPts val="600"/>
              </a:spcAft>
              <a:buNone/>
              <a:defRPr sz="1800"/>
            </a:lvl1pPr>
            <a:lvl2pPr marL="228600" indent="0">
              <a:lnSpc>
                <a:spcPct val="100000"/>
              </a:lnSpc>
              <a:spcBef>
                <a:spcPts val="1000"/>
              </a:spcBef>
              <a:spcAft>
                <a:spcPts val="600"/>
              </a:spcAft>
              <a:buNone/>
              <a:defRPr sz="1800"/>
            </a:lvl2pPr>
            <a:lvl3pPr marL="914400" indent="0">
              <a:lnSpc>
                <a:spcPct val="100000"/>
              </a:lnSpc>
              <a:spcBef>
                <a:spcPts val="1000"/>
              </a:spcBef>
              <a:spcAft>
                <a:spcPts val="600"/>
              </a:spcAft>
              <a:buNone/>
              <a:defRPr sz="1800"/>
            </a:lvl3pPr>
            <a:lvl4pPr marL="1143000" indent="0">
              <a:lnSpc>
                <a:spcPct val="100000"/>
              </a:lnSpc>
              <a:spcBef>
                <a:spcPts val="1000"/>
              </a:spcBef>
              <a:spcAft>
                <a:spcPts val="600"/>
              </a:spcAft>
              <a:buNone/>
              <a:defRPr sz="1800"/>
            </a:lvl4pPr>
            <a:lvl5pPr marL="1600200" indent="0">
              <a:lnSpc>
                <a:spcPct val="100000"/>
              </a:lnSpc>
              <a:spcBef>
                <a:spcPts val="1000"/>
              </a:spcBef>
              <a:spcAft>
                <a:spcPts val="600"/>
              </a:spcAft>
              <a:buNone/>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8/18/2024</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
        <p:nvSpPr>
          <p:cNvPr id="10" name="Content Placeholder 2">
            <a:extLst>
              <a:ext uri="{FF2B5EF4-FFF2-40B4-BE49-F238E27FC236}">
                <a16:creationId xmlns:a16="http://schemas.microsoft.com/office/drawing/2014/main" id="{C2AA9CA0-D45C-FE27-D4E4-DD219364E4FB}"/>
              </a:ext>
            </a:extLst>
          </p:cNvPr>
          <p:cNvSpPr>
            <a:spLocks noGrp="1"/>
          </p:cNvSpPr>
          <p:nvPr>
            <p:ph sz="half" idx="13" hasCustomPrompt="1"/>
          </p:nvPr>
        </p:nvSpPr>
        <p:spPr>
          <a:xfrm>
            <a:off x="5150734" y="2261313"/>
            <a:ext cx="5594236" cy="3653350"/>
          </a:xfrm>
        </p:spPr>
        <p:txBody>
          <a:bodyPr>
            <a:normAutofit/>
          </a:bodyPr>
          <a:lstStyle>
            <a:lvl1pPr marL="0" indent="0">
              <a:spcBef>
                <a:spcPts val="600"/>
              </a:spcBef>
              <a:spcAft>
                <a:spcPts val="600"/>
              </a:spcAft>
              <a:buNone/>
              <a:defRPr sz="1800"/>
            </a:lvl1pPr>
            <a:lvl2pPr marL="228600">
              <a:spcBef>
                <a:spcPts val="600"/>
              </a:spcBef>
              <a:spcAft>
                <a:spcPts val="600"/>
              </a:spcAft>
              <a:defRPr sz="1800"/>
            </a:lvl2pPr>
            <a:lvl3pPr marL="685800">
              <a:spcBef>
                <a:spcPts val="600"/>
              </a:spcBef>
              <a:spcAft>
                <a:spcPts val="600"/>
              </a:spcAft>
              <a:defRPr sz="1800"/>
            </a:lvl3pPr>
            <a:lvl4pPr marL="1143000">
              <a:spcBef>
                <a:spcPts val="600"/>
              </a:spcBef>
              <a:spcAft>
                <a:spcPts val="600"/>
              </a:spcAft>
              <a:defRPr sz="1800"/>
            </a:lvl4pPr>
            <a:lvl5pPr marL="1600200">
              <a:spcBef>
                <a:spcPts val="600"/>
              </a:spcBef>
              <a:spcAft>
                <a:spcPts val="600"/>
              </a:spcAft>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578526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 subtitle">
    <p:spTree>
      <p:nvGrpSpPr>
        <p:cNvPr id="1" name=""/>
        <p:cNvGrpSpPr/>
        <p:nvPr/>
      </p:nvGrpSpPr>
      <p:grpSpPr>
        <a:xfrm>
          <a:off x="0" y="0"/>
          <a:ext cx="0" cy="0"/>
          <a:chOff x="0" y="0"/>
          <a:chExt cx="0" cy="0"/>
        </a:xfrm>
      </p:grpSpPr>
      <p:pic>
        <p:nvPicPr>
          <p:cNvPr id="7" name="Picture Placeholder 8">
            <a:extLst>
              <a:ext uri="{FF2B5EF4-FFF2-40B4-BE49-F238E27FC236}">
                <a16:creationId xmlns:a16="http://schemas.microsoft.com/office/drawing/2014/main" id="{F1219773-33FA-E4F9-4EAE-0764613F6213}"/>
              </a:ext>
              <a:ext uri="{C183D7F6-B498-43B3-948B-1728B52AA6E4}">
                <adec:decorative xmlns:adec="http://schemas.microsoft.com/office/drawing/2017/decorative" val="1"/>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8" name="Rectangle 7">
            <a:extLst>
              <a:ext uri="{FF2B5EF4-FFF2-40B4-BE49-F238E27FC236}">
                <a16:creationId xmlns:a16="http://schemas.microsoft.com/office/drawing/2014/main" id="{92817C37-9292-1CF3-6529-DEF7174273E0}"/>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6061275" y="1134320"/>
            <a:ext cx="4803494" cy="1956122"/>
          </a:xfrm>
        </p:spPr>
        <p:txBody>
          <a:bodyPr anchor="b">
            <a:noAutofit/>
          </a:bodyPr>
          <a:lstStyle>
            <a:lvl1pPr algn="l">
              <a:defRPr sz="3600"/>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6061275" y="3418271"/>
            <a:ext cx="4803494" cy="2305409"/>
          </a:xfrm>
        </p:spPr>
        <p:txBody>
          <a:bodyPr>
            <a:noAutofit/>
          </a:bodyPr>
          <a:lstStyle>
            <a:lvl1pPr marL="0" indent="0" algn="l">
              <a:spcAft>
                <a:spcPts val="1000"/>
              </a:spcAft>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text</a:t>
            </a:r>
          </a:p>
        </p:txBody>
      </p:sp>
      <p:sp>
        <p:nvSpPr>
          <p:cNvPr id="12" name="Picture Placeholder 11">
            <a:extLst>
              <a:ext uri="{FF2B5EF4-FFF2-40B4-BE49-F238E27FC236}">
                <a16:creationId xmlns:a16="http://schemas.microsoft.com/office/drawing/2014/main" id="{E5D7B0DF-23EB-406B-9FAA-0182626A919B}"/>
              </a:ext>
            </a:extLst>
          </p:cNvPr>
          <p:cNvSpPr>
            <a:spLocks noGrp="1"/>
          </p:cNvSpPr>
          <p:nvPr>
            <p:ph type="pic" sz="quarter" idx="13"/>
          </p:nvPr>
        </p:nvSpPr>
        <p:spPr>
          <a:xfrm>
            <a:off x="1308563" y="1146638"/>
            <a:ext cx="4389120" cy="4572000"/>
          </a:xfrm>
        </p:spPr>
        <p:txBody>
          <a:bodyPr>
            <a:normAutofit/>
          </a:bodyPr>
          <a:lstStyle>
            <a:lvl1pPr marL="0" indent="0" algn="ctr">
              <a:buNone/>
              <a:defRPr sz="2000"/>
            </a:lvl1pPr>
          </a:lstStyle>
          <a:p>
            <a:r>
              <a:rPr lang="en-US"/>
              <a:t>Click icon to add picture</a:t>
            </a:r>
            <a:endParaRPr lang="en-US" dirty="0"/>
          </a:p>
        </p:txBody>
      </p:sp>
      <p:sp>
        <p:nvSpPr>
          <p:cNvPr id="4" name="Date Placeholder 3">
            <a:extLst>
              <a:ext uri="{FF2B5EF4-FFF2-40B4-BE49-F238E27FC236}">
                <a16:creationId xmlns:a16="http://schemas.microsoft.com/office/drawing/2014/main" id="{C0070940-5919-2C95-2278-32E50BF14DD1}"/>
              </a:ext>
            </a:extLst>
          </p:cNvPr>
          <p:cNvSpPr>
            <a:spLocks noGrp="1"/>
          </p:cNvSpPr>
          <p:nvPr>
            <p:ph type="dt" sz="half" idx="10"/>
          </p:nvPr>
        </p:nvSpPr>
        <p:spPr/>
        <p:txBody>
          <a:bodyPr/>
          <a:lstStyle/>
          <a:p>
            <a:fld id="{D6D8061D-18C3-4F4F-85EF-561633F58754}" type="datetimeFigureOut">
              <a:rPr lang="en-US" smtClean="0"/>
              <a:t>8/18/2024</a:t>
            </a:fld>
            <a:endParaRPr lang="en-US" dirty="0"/>
          </a:p>
        </p:txBody>
      </p:sp>
      <p:sp>
        <p:nvSpPr>
          <p:cNvPr id="5" name="Footer Placeholder 4">
            <a:extLst>
              <a:ext uri="{FF2B5EF4-FFF2-40B4-BE49-F238E27FC236}">
                <a16:creationId xmlns:a16="http://schemas.microsoft.com/office/drawing/2014/main" id="{1957D599-49CF-19FE-6D86-C5EDB765F41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8931DF1-1C8D-86B9-BFDD-098FFC00FDC2}"/>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15637277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D97564-C310-6E8C-8689-CE18881B4A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FAD99FA-26D9-873B-BE7F-26FEC5C233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319819E-0266-97DD-DFD1-BAAA06AE32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6D8061D-18C3-4F4F-85EF-561633F58754}" type="datetimeFigureOut">
              <a:rPr lang="en-US" smtClean="0"/>
              <a:t>8/18/2024</a:t>
            </a:fld>
            <a:endParaRPr lang="en-US" dirty="0"/>
          </a:p>
        </p:txBody>
      </p:sp>
      <p:sp>
        <p:nvSpPr>
          <p:cNvPr id="5" name="Footer Placeholder 4">
            <a:extLst>
              <a:ext uri="{FF2B5EF4-FFF2-40B4-BE49-F238E27FC236}">
                <a16:creationId xmlns:a16="http://schemas.microsoft.com/office/drawing/2014/main" id="{2BFD19C9-01CE-9E2A-CDA5-C15940F055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dirty="0"/>
          </a:p>
        </p:txBody>
      </p:sp>
      <p:sp>
        <p:nvSpPr>
          <p:cNvPr id="6" name="Slide Number Placeholder 5">
            <a:extLst>
              <a:ext uri="{FF2B5EF4-FFF2-40B4-BE49-F238E27FC236}">
                <a16:creationId xmlns:a16="http://schemas.microsoft.com/office/drawing/2014/main" id="{A1801085-7B28-048D-E3D3-9C3614268D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BD12358-51D2-46B3-9BDE-DF29528B9454}" type="slidenum">
              <a:rPr lang="en-US" smtClean="0"/>
              <a:t>‹#›</a:t>
            </a:fld>
            <a:endParaRPr lang="en-US" dirty="0"/>
          </a:p>
        </p:txBody>
      </p:sp>
      <p:sp>
        <p:nvSpPr>
          <p:cNvPr id="8" name="TextBox 7">
            <a:extLst>
              <a:ext uri="{FF2B5EF4-FFF2-40B4-BE49-F238E27FC236}">
                <a16:creationId xmlns:a16="http://schemas.microsoft.com/office/drawing/2014/main" id="{F631650A-2AD1-5D66-1684-D467529CB0D0}"/>
              </a:ext>
            </a:extLst>
          </p:cNvPr>
          <p:cNvSpPr txBox="1"/>
          <p:nvPr userDrawn="1">
            <p:extLst>
              <p:ext uri="{1162E1C5-73C7-4A58-AE30-91384D911F3F}">
                <p184:classification xmlns:p184="http://schemas.microsoft.com/office/powerpoint/2018/4/main" val="hdr"/>
              </p:ext>
            </p:extLst>
          </p:nvPr>
        </p:nvSpPr>
        <p:spPr>
          <a:xfrm>
            <a:off x="11469688" y="63500"/>
            <a:ext cx="687387" cy="121920"/>
          </a:xfrm>
          <a:prstGeom prst="rect">
            <a:avLst/>
          </a:prstGeom>
        </p:spPr>
        <p:txBody>
          <a:bodyPr horzOverflow="overflow" lIns="0" tIns="0" rIns="0" bIns="0">
            <a:spAutoFit/>
          </a:bodyPr>
          <a:lstStyle/>
          <a:p>
            <a:pPr algn="l"/>
            <a:r>
              <a:rPr lang="en-US" sz="800">
                <a:solidFill>
                  <a:srgbClr val="000000"/>
                </a:solidFill>
                <a:latin typeface="arial" panose="020B0604020202020204" pitchFamily="34" charset="0"/>
                <a:cs typeface="arial" panose="020B0604020202020204" pitchFamily="34" charset="0"/>
              </a:rPr>
              <a:t>KONE Internal</a:t>
            </a:r>
          </a:p>
        </p:txBody>
      </p:sp>
    </p:spTree>
    <p:extLst>
      <p:ext uri="{BB962C8B-B14F-4D97-AF65-F5344CB8AC3E}">
        <p14:creationId xmlns:p14="http://schemas.microsoft.com/office/powerpoint/2010/main" val="1965934658"/>
      </p:ext>
    </p:extLst>
  </p:cSld>
  <p:clrMap bg1="lt1" tx1="dk1" bg2="lt2" tx2="dk2" accent1="accent1" accent2="accent2" accent3="accent3" accent4="accent4" accent5="accent5" accent6="accent6" hlink="hlink" folHlink="folHlink"/>
  <p:sldLayoutIdLst>
    <p:sldLayoutId id="2147483654" r:id="rId1"/>
    <p:sldLayoutId id="2147483660" r:id="rId2"/>
    <p:sldLayoutId id="2147483658" r:id="rId3"/>
    <p:sldLayoutId id="2147483659" r:id="rId4"/>
    <p:sldLayoutId id="2147483650" r:id="rId5"/>
    <p:sldLayoutId id="2147483652" r:id="rId6"/>
    <p:sldLayoutId id="2147483662" r:id="rId7"/>
    <p:sldLayoutId id="2147483663" r:id="rId8"/>
    <p:sldLayoutId id="2147483649" r:id="rId9"/>
    <p:sldLayoutId id="2147483666" r:id="rId10"/>
    <p:sldLayoutId id="2147483664" r:id="rId11"/>
    <p:sldLayoutId id="2147483665"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0047101-8D42-6100-9CEA-AEC0FAEAB606}"/>
              </a:ext>
            </a:extLst>
          </p:cNvPr>
          <p:cNvSpPr>
            <a:spLocks noGrp="1"/>
          </p:cNvSpPr>
          <p:nvPr>
            <p:ph type="ctrTitle"/>
          </p:nvPr>
        </p:nvSpPr>
        <p:spPr>
          <a:xfrm>
            <a:off x="1524000" y="2286000"/>
            <a:ext cx="9144000" cy="2286000"/>
          </a:xfrm>
          <a:noFill/>
        </p:spPr>
        <p:txBody>
          <a:bodyPr>
            <a:noAutofit/>
          </a:bodyPr>
          <a:lstStyle/>
          <a:p>
            <a:r>
              <a:rPr lang="en-US" dirty="0"/>
              <a:t>Health Guard </a:t>
            </a:r>
          </a:p>
        </p:txBody>
      </p:sp>
      <p:sp>
        <p:nvSpPr>
          <p:cNvPr id="2" name="TextBox 1">
            <a:extLst>
              <a:ext uri="{FF2B5EF4-FFF2-40B4-BE49-F238E27FC236}">
                <a16:creationId xmlns:a16="http://schemas.microsoft.com/office/drawing/2014/main" id="{0585C990-0D9A-A3B6-4A8E-3C430F91BAD3}"/>
              </a:ext>
            </a:extLst>
          </p:cNvPr>
          <p:cNvSpPr txBox="1"/>
          <p:nvPr/>
        </p:nvSpPr>
        <p:spPr>
          <a:xfrm>
            <a:off x="5104598" y="5390147"/>
            <a:ext cx="1982804" cy="369331"/>
          </a:xfrm>
          <a:prstGeom prst="rect">
            <a:avLst/>
          </a:prstGeom>
          <a:noFill/>
        </p:spPr>
        <p:txBody>
          <a:bodyPr wrap="square" rtlCol="0">
            <a:spAutoFit/>
          </a:bodyPr>
          <a:lstStyle/>
          <a:p>
            <a:r>
              <a:rPr lang="en-US" dirty="0">
                <a:latin typeface="+mj-lt"/>
              </a:rPr>
              <a:t>Reema Alsheikh</a:t>
            </a:r>
          </a:p>
        </p:txBody>
      </p:sp>
    </p:spTree>
    <p:extLst>
      <p:ext uri="{BB962C8B-B14F-4D97-AF65-F5344CB8AC3E}">
        <p14:creationId xmlns:p14="http://schemas.microsoft.com/office/powerpoint/2010/main" val="20830284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C2181D-911C-1343-7267-E35AC86CCA0E}"/>
              </a:ext>
            </a:extLst>
          </p:cNvPr>
          <p:cNvSpPr>
            <a:spLocks noGrp="1"/>
          </p:cNvSpPr>
          <p:nvPr>
            <p:ph type="title"/>
          </p:nvPr>
        </p:nvSpPr>
        <p:spPr>
          <a:xfrm>
            <a:off x="1373038" y="1457865"/>
            <a:ext cx="3200400" cy="4580626"/>
          </a:xfrm>
          <a:noFill/>
        </p:spPr>
        <p:txBody>
          <a:bodyPr anchor="t">
            <a:noAutofit/>
          </a:bodyPr>
          <a:lstStyle/>
          <a:p>
            <a:r>
              <a:rPr lang="en-US" dirty="0"/>
              <a:t>Agenda</a:t>
            </a:r>
          </a:p>
        </p:txBody>
      </p:sp>
      <p:sp>
        <p:nvSpPr>
          <p:cNvPr id="3" name="Content Placeholder 2">
            <a:extLst>
              <a:ext uri="{FF2B5EF4-FFF2-40B4-BE49-F238E27FC236}">
                <a16:creationId xmlns:a16="http://schemas.microsoft.com/office/drawing/2014/main" id="{9BEA8735-F1DC-1DE6-0A38-429B2F660F8A}"/>
              </a:ext>
            </a:extLst>
          </p:cNvPr>
          <p:cNvSpPr>
            <a:spLocks noGrp="1"/>
          </p:cNvSpPr>
          <p:nvPr>
            <p:ph idx="1"/>
          </p:nvPr>
        </p:nvSpPr>
        <p:spPr>
          <a:xfrm>
            <a:off x="4777036" y="1313485"/>
            <a:ext cx="4986068" cy="4580627"/>
          </a:xfrm>
          <a:noFill/>
        </p:spPr>
        <p:txBody>
          <a:bodyPr anchor="t">
            <a:normAutofit/>
          </a:bodyPr>
          <a:lstStyle/>
          <a:p>
            <a:r>
              <a:rPr lang="en-US" dirty="0"/>
              <a:t>Problem</a:t>
            </a:r>
          </a:p>
          <a:p>
            <a:r>
              <a:rPr lang="en-US" dirty="0"/>
              <a:t>Description </a:t>
            </a:r>
            <a:endParaRPr lang="en-US" sz="2800" dirty="0"/>
          </a:p>
          <a:p>
            <a:r>
              <a:rPr lang="en-US" sz="2800" dirty="0"/>
              <a:t>Solutions</a:t>
            </a:r>
          </a:p>
          <a:p>
            <a:endParaRPr lang="en-US" dirty="0"/>
          </a:p>
        </p:txBody>
      </p:sp>
    </p:spTree>
    <p:extLst>
      <p:ext uri="{BB962C8B-B14F-4D97-AF65-F5344CB8AC3E}">
        <p14:creationId xmlns:p14="http://schemas.microsoft.com/office/powerpoint/2010/main" val="20708176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0034E89-1952-5288-08A0-70A4A73BE39E}"/>
              </a:ext>
            </a:extLst>
          </p:cNvPr>
          <p:cNvSpPr>
            <a:spLocks noGrp="1"/>
          </p:cNvSpPr>
          <p:nvPr>
            <p:ph type="ctrTitle"/>
          </p:nvPr>
        </p:nvSpPr>
        <p:spPr>
          <a:xfrm>
            <a:off x="918259" y="798653"/>
            <a:ext cx="5166167" cy="5289630"/>
          </a:xfrm>
          <a:solidFill>
            <a:schemeClr val="bg1">
              <a:alpha val="95000"/>
            </a:schemeClr>
          </a:solidFill>
        </p:spPr>
        <p:txBody>
          <a:bodyPr anchor="ctr"/>
          <a:lstStyle/>
          <a:p>
            <a:r>
              <a:rPr lang="en-US" dirty="0"/>
              <a:t>Problem</a:t>
            </a:r>
          </a:p>
        </p:txBody>
      </p:sp>
      <p:sp>
        <p:nvSpPr>
          <p:cNvPr id="4" name="Picture Placeholder 3">
            <a:extLst>
              <a:ext uri="{FF2B5EF4-FFF2-40B4-BE49-F238E27FC236}">
                <a16:creationId xmlns:a16="http://schemas.microsoft.com/office/drawing/2014/main" id="{8E19F466-F8F7-7A3E-B618-EDCC15BA8EBE}"/>
              </a:ext>
            </a:extLst>
          </p:cNvPr>
          <p:cNvSpPr>
            <a:spLocks noGrp="1"/>
          </p:cNvSpPr>
          <p:nvPr>
            <p:ph type="pic" sz="quarter" idx="13"/>
          </p:nvPr>
        </p:nvSpPr>
        <p:spPr>
          <a:xfrm>
            <a:off x="6084424" y="798653"/>
            <a:ext cx="5166167" cy="5278055"/>
          </a:xfrm>
        </p:spPr>
        <p:txBody>
          <a:bodyPr/>
          <a:lstStyle/>
          <a:p>
            <a:endParaRPr lang="en-US" dirty="0"/>
          </a:p>
          <a:p>
            <a:endParaRPr lang="en-US" dirty="0"/>
          </a:p>
          <a:p>
            <a:endParaRPr lang="en-US" dirty="0"/>
          </a:p>
          <a:p>
            <a:pPr marL="0" indent="0">
              <a:buNone/>
            </a:pPr>
            <a:endParaRPr lang="en-US" dirty="0"/>
          </a:p>
          <a:p>
            <a:r>
              <a:rPr lang="en-US" dirty="0"/>
              <a:t>Main problem that resulted in starting this project is finding suitable lifestyle that is tailored to our body in order to live healthy as possible. </a:t>
            </a:r>
          </a:p>
        </p:txBody>
      </p:sp>
    </p:spTree>
    <p:extLst>
      <p:ext uri="{BB962C8B-B14F-4D97-AF65-F5344CB8AC3E}">
        <p14:creationId xmlns:p14="http://schemas.microsoft.com/office/powerpoint/2010/main" val="3709451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ABE40-AA00-F366-A36A-B3F1AADBF025}"/>
              </a:ext>
            </a:extLst>
          </p:cNvPr>
          <p:cNvSpPr>
            <a:spLocks noGrp="1"/>
          </p:cNvSpPr>
          <p:nvPr>
            <p:ph type="ctrTitle"/>
          </p:nvPr>
        </p:nvSpPr>
        <p:spPr>
          <a:xfrm>
            <a:off x="1213996" y="961258"/>
            <a:ext cx="4480560" cy="2352356"/>
          </a:xfrm>
          <a:noFill/>
        </p:spPr>
        <p:txBody>
          <a:bodyPr>
            <a:noAutofit/>
          </a:bodyPr>
          <a:lstStyle/>
          <a:p>
            <a:pPr algn="ctr"/>
            <a:r>
              <a:rPr lang="en-US" dirty="0"/>
              <a:t>Description </a:t>
            </a:r>
          </a:p>
        </p:txBody>
      </p:sp>
      <p:sp>
        <p:nvSpPr>
          <p:cNvPr id="11" name="Subtitle 10">
            <a:extLst>
              <a:ext uri="{FF2B5EF4-FFF2-40B4-BE49-F238E27FC236}">
                <a16:creationId xmlns:a16="http://schemas.microsoft.com/office/drawing/2014/main" id="{F4583933-95EE-13B0-55ED-7B10E3D3867E}"/>
              </a:ext>
            </a:extLst>
          </p:cNvPr>
          <p:cNvSpPr>
            <a:spLocks noGrp="1"/>
          </p:cNvSpPr>
          <p:nvPr>
            <p:ph type="subTitle" idx="1"/>
          </p:nvPr>
        </p:nvSpPr>
        <p:spPr>
          <a:xfrm>
            <a:off x="6315386" y="1240390"/>
            <a:ext cx="4476967" cy="4733487"/>
          </a:xfrm>
        </p:spPr>
        <p:txBody>
          <a:bodyPr/>
          <a:lstStyle/>
          <a:p>
            <a:endParaRPr lang="en-US" dirty="0"/>
          </a:p>
          <a:p>
            <a:r>
              <a:rPr lang="en-US" dirty="0"/>
              <a:t>Health care lifestyle website specialized in gathering data from the users in order to personalize or tailor their lifestyle and prediction of chronic diseases and how to prevent it from happening .</a:t>
            </a:r>
          </a:p>
        </p:txBody>
      </p:sp>
    </p:spTree>
    <p:extLst>
      <p:ext uri="{BB962C8B-B14F-4D97-AF65-F5344CB8AC3E}">
        <p14:creationId xmlns:p14="http://schemas.microsoft.com/office/powerpoint/2010/main" val="10080375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xfrm>
            <a:off x="1616598" y="995425"/>
            <a:ext cx="2522265" cy="592743"/>
          </a:xfrm>
          <a:noFill/>
        </p:spPr>
        <p:txBody>
          <a:bodyPr/>
          <a:lstStyle/>
          <a:p>
            <a:pPr algn="l"/>
            <a:r>
              <a:rPr lang="en-US" dirty="0"/>
              <a:t>Solutions </a:t>
            </a:r>
          </a:p>
        </p:txBody>
      </p:sp>
      <p:sp>
        <p:nvSpPr>
          <p:cNvPr id="4" name="Text Placeholder 6">
            <a:extLst>
              <a:ext uri="{FF2B5EF4-FFF2-40B4-BE49-F238E27FC236}">
                <a16:creationId xmlns:a16="http://schemas.microsoft.com/office/drawing/2014/main" id="{52ABBE37-F072-C08A-FBE3-80201950CB05}"/>
              </a:ext>
            </a:extLst>
          </p:cNvPr>
          <p:cNvSpPr txBox="1">
            <a:spLocks/>
          </p:cNvSpPr>
          <p:nvPr/>
        </p:nvSpPr>
        <p:spPr>
          <a:xfrm>
            <a:off x="1331011" y="2184935"/>
            <a:ext cx="8611886" cy="322131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buFont typeface="Arial" panose="020B0604020202020204" pitchFamily="34" charset="0"/>
              <a:buChar char="•"/>
            </a:pPr>
            <a:r>
              <a:rPr lang="en-US" dirty="0"/>
              <a:t>Blood Pressure indications.</a:t>
            </a:r>
          </a:p>
          <a:p>
            <a:pPr marL="457200" indent="-457200">
              <a:buFont typeface="Arial" panose="020B0604020202020204" pitchFamily="34" charset="0"/>
              <a:buChar char="•"/>
            </a:pPr>
            <a:r>
              <a:rPr lang="en-US" dirty="0"/>
              <a:t>Blood Sugar indications.</a:t>
            </a:r>
          </a:p>
          <a:p>
            <a:pPr marL="457200" indent="-457200">
              <a:buFont typeface="Arial" panose="020B0604020202020204" pitchFamily="34" charset="0"/>
              <a:buChar char="•"/>
            </a:pPr>
            <a:r>
              <a:rPr lang="en-US" dirty="0"/>
              <a:t>Cholesterol level indications.</a:t>
            </a:r>
          </a:p>
          <a:p>
            <a:pPr marL="457200" indent="-457200">
              <a:buFont typeface="Arial" panose="020B0604020202020204" pitchFamily="34" charset="0"/>
              <a:buChar char="•"/>
            </a:pPr>
            <a:r>
              <a:rPr lang="en-US" dirty="0"/>
              <a:t>Stress level indications.</a:t>
            </a:r>
          </a:p>
          <a:p>
            <a:pPr marL="457200" indent="-457200">
              <a:buFont typeface="Arial" panose="020B0604020202020204" pitchFamily="34" charset="0"/>
              <a:buChar char="•"/>
            </a:pPr>
            <a:r>
              <a:rPr lang="en-US" dirty="0"/>
              <a:t>Calculate BMR</a:t>
            </a:r>
          </a:p>
          <a:p>
            <a:pPr marL="457200" indent="-457200">
              <a:buFont typeface="Arial" panose="020B0604020202020204" pitchFamily="34" charset="0"/>
              <a:buChar char="•"/>
            </a:pPr>
            <a:r>
              <a:rPr lang="en-US" dirty="0"/>
              <a:t>Calculate Daily Calories needed</a:t>
            </a:r>
          </a:p>
        </p:txBody>
      </p:sp>
    </p:spTree>
    <p:extLst>
      <p:ext uri="{BB962C8B-B14F-4D97-AF65-F5344CB8AC3E}">
        <p14:creationId xmlns:p14="http://schemas.microsoft.com/office/powerpoint/2010/main" val="16674620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xfrm>
            <a:off x="1616598" y="995425"/>
            <a:ext cx="2522265" cy="592743"/>
          </a:xfrm>
          <a:noFill/>
        </p:spPr>
        <p:txBody>
          <a:bodyPr/>
          <a:lstStyle/>
          <a:p>
            <a:pPr algn="l"/>
            <a:r>
              <a:rPr lang="en-US" dirty="0"/>
              <a:t>Solutions </a:t>
            </a:r>
          </a:p>
        </p:txBody>
      </p:sp>
      <p:sp>
        <p:nvSpPr>
          <p:cNvPr id="4" name="Text Placeholder 6">
            <a:extLst>
              <a:ext uri="{FF2B5EF4-FFF2-40B4-BE49-F238E27FC236}">
                <a16:creationId xmlns:a16="http://schemas.microsoft.com/office/drawing/2014/main" id="{52ABBE37-F072-C08A-FBE3-80201950CB05}"/>
              </a:ext>
            </a:extLst>
          </p:cNvPr>
          <p:cNvSpPr txBox="1">
            <a:spLocks/>
          </p:cNvSpPr>
          <p:nvPr/>
        </p:nvSpPr>
        <p:spPr>
          <a:xfrm>
            <a:off x="1331011" y="2290813"/>
            <a:ext cx="8611886" cy="311543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r>
              <a:rPr lang="en-US" dirty="0" err="1"/>
              <a:t>WaterIntake</a:t>
            </a:r>
            <a:endParaRPr lang="en-US" dirty="0"/>
          </a:p>
          <a:p>
            <a:pPr marL="457200" indent="-457200"/>
            <a:r>
              <a:rPr lang="en-US" dirty="0" err="1"/>
              <a:t>SleepData</a:t>
            </a:r>
            <a:endParaRPr lang="en-US" dirty="0"/>
          </a:p>
          <a:p>
            <a:pPr marL="457200" indent="-457200"/>
            <a:r>
              <a:rPr lang="en-US" dirty="0" err="1"/>
              <a:t>AppointmentFee</a:t>
            </a:r>
            <a:endParaRPr lang="en-US" dirty="0"/>
          </a:p>
          <a:p>
            <a:pPr marL="457200" indent="-457200"/>
            <a:r>
              <a:rPr lang="en-US" dirty="0"/>
              <a:t>Recommendations</a:t>
            </a:r>
          </a:p>
          <a:p>
            <a:pPr marL="457200" indent="-457200"/>
            <a:r>
              <a:rPr lang="en-US" dirty="0" err="1"/>
              <a:t>RecommendationFee</a:t>
            </a:r>
            <a:endParaRPr lang="en-US" dirty="0"/>
          </a:p>
          <a:p>
            <a:pPr marL="0" indent="0">
              <a:buNone/>
            </a:pPr>
            <a:endParaRPr lang="en-US" dirty="0"/>
          </a:p>
        </p:txBody>
      </p:sp>
    </p:spTree>
    <p:extLst>
      <p:ext uri="{BB962C8B-B14F-4D97-AF65-F5344CB8AC3E}">
        <p14:creationId xmlns:p14="http://schemas.microsoft.com/office/powerpoint/2010/main" val="40386138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AC361-0D7A-DC05-86B5-6DD77D322F5B}"/>
              </a:ext>
            </a:extLst>
          </p:cNvPr>
          <p:cNvSpPr>
            <a:spLocks noGrp="1"/>
          </p:cNvSpPr>
          <p:nvPr>
            <p:ph type="title"/>
          </p:nvPr>
        </p:nvSpPr>
        <p:spPr>
          <a:xfrm>
            <a:off x="4143375" y="92597"/>
            <a:ext cx="3905250" cy="3032567"/>
          </a:xfrm>
          <a:noFill/>
        </p:spPr>
        <p:txBody>
          <a:bodyPr anchor="b"/>
          <a:lstStyle/>
          <a:p>
            <a:r>
              <a:rPr lang="en-US" dirty="0"/>
              <a:t>Thank you</a:t>
            </a:r>
          </a:p>
        </p:txBody>
      </p:sp>
      <p:sp>
        <p:nvSpPr>
          <p:cNvPr id="3" name="Content Placeholder 2">
            <a:extLst>
              <a:ext uri="{FF2B5EF4-FFF2-40B4-BE49-F238E27FC236}">
                <a16:creationId xmlns:a16="http://schemas.microsoft.com/office/drawing/2014/main" id="{1BE98EFF-197D-3136-70B9-7BBD30A48931}"/>
              </a:ext>
            </a:extLst>
          </p:cNvPr>
          <p:cNvSpPr>
            <a:spLocks noGrp="1"/>
          </p:cNvSpPr>
          <p:nvPr>
            <p:ph type="body" sz="quarter" idx="10"/>
          </p:nvPr>
        </p:nvSpPr>
        <p:spPr>
          <a:xfrm>
            <a:off x="4143375" y="4004321"/>
            <a:ext cx="3905250" cy="2743200"/>
          </a:xfrm>
          <a:noFill/>
        </p:spPr>
        <p:txBody>
          <a:bodyPr anchor="t">
            <a:normAutofit/>
          </a:bodyPr>
          <a:lstStyle/>
          <a:p>
            <a:endParaRPr lang="en-US" dirty="0"/>
          </a:p>
        </p:txBody>
      </p:sp>
    </p:spTree>
    <p:extLst>
      <p:ext uri="{BB962C8B-B14F-4D97-AF65-F5344CB8AC3E}">
        <p14:creationId xmlns:p14="http://schemas.microsoft.com/office/powerpoint/2010/main" val="611567175"/>
      </p:ext>
    </p:extLst>
  </p:cSld>
  <p:clrMapOvr>
    <a:masterClrMapping/>
  </p:clrMapOvr>
</p:sld>
</file>

<file path=ppt/theme/theme1.xml><?xml version="1.0" encoding="utf-8"?>
<a:theme xmlns:a="http://schemas.openxmlformats.org/drawingml/2006/main" name="Custom">
  <a:themeElements>
    <a:clrScheme name="TM10081922">
      <a:dk1>
        <a:srgbClr val="000000"/>
      </a:dk1>
      <a:lt1>
        <a:srgbClr val="FFFFFF"/>
      </a:lt1>
      <a:dk2>
        <a:srgbClr val="435369"/>
      </a:dk2>
      <a:lt2>
        <a:srgbClr val="E7E5E5"/>
      </a:lt2>
      <a:accent1>
        <a:srgbClr val="F2E5D8"/>
      </a:accent1>
      <a:accent2>
        <a:srgbClr val="8C3A27"/>
      </a:accent2>
      <a:accent3>
        <a:srgbClr val="F0C8BC"/>
      </a:accent3>
      <a:accent4>
        <a:srgbClr val="D9A390"/>
      </a:accent4>
      <a:accent5>
        <a:srgbClr val="FFF6F4"/>
      </a:accent5>
      <a:accent6>
        <a:srgbClr val="183F1E"/>
      </a:accent6>
      <a:hlink>
        <a:srgbClr val="467886"/>
      </a:hlink>
      <a:folHlink>
        <a:srgbClr val="96607D"/>
      </a:folHlink>
    </a:clrScheme>
    <a:fontScheme name="Custom 100">
      <a:majorFont>
        <a:latin typeface="Tisa Offc Serif Pro"/>
        <a:ea typeface=""/>
        <a:cs typeface=""/>
      </a:majorFont>
      <a:minorFont>
        <a:latin typeface="Quire Sans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M10081922_Win32_SL_V4" id="{CCBED28E-3218-45D8-920F-A2D91CCE8680}" vid="{A1C6549C-A185-4AC8-97B3-DFFFA735557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FB2D96AF-4C9E-4DD0-A165-CD22BB87D090}">
  <ds:schemaRefs>
    <ds:schemaRef ds:uri="http://schemas.microsoft.com/sharepoint/v3/contenttype/forms"/>
  </ds:schemaRefs>
</ds:datastoreItem>
</file>

<file path=customXml/itemProps2.xml><?xml version="1.0" encoding="utf-8"?>
<ds:datastoreItem xmlns:ds="http://schemas.openxmlformats.org/officeDocument/2006/customXml" ds:itemID="{FAF1DBB7-4BA2-49E3-BEC8-A38406CA50E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A349358-775F-4CF9-9AE6-33A7901637EF}">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clbl:label id="{1595ec8e-1e2e-428f-9506-de1cbd0c2835}" enabled="1" method="Standard" siteId="{2bb82c64-2eb1-43f7-8862-fdc1d2333b50}" contentBits="1" removed="0"/>
</clbl:labelList>
</file>

<file path=docProps/app.xml><?xml version="1.0" encoding="utf-8"?>
<Properties xmlns="http://schemas.openxmlformats.org/officeDocument/2006/extended-properties" xmlns:vt="http://schemas.openxmlformats.org/officeDocument/2006/docPropsVTypes">
  <Template>{AADC9BFA-0669-4337-8730-D653B00916D3}tf10081922_win32</Template>
  <TotalTime>0</TotalTime>
  <Words>100</Words>
  <Application>Microsoft Office PowerPoint</Application>
  <PresentationFormat>Widescreen</PresentationFormat>
  <Paragraphs>30</Paragraphs>
  <Slides>7</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vt:i4>
      </vt:variant>
    </vt:vector>
  </HeadingPairs>
  <TitlesOfParts>
    <vt:vector size="14" baseType="lpstr">
      <vt:lpstr>Aptos</vt:lpstr>
      <vt:lpstr>Arial</vt:lpstr>
      <vt:lpstr>Arial</vt:lpstr>
      <vt:lpstr>Calibri</vt:lpstr>
      <vt:lpstr>Quire Sans Pro Light</vt:lpstr>
      <vt:lpstr>Tisa Offc Serif Pro</vt:lpstr>
      <vt:lpstr>Custom</vt:lpstr>
      <vt:lpstr>Health Guard </vt:lpstr>
      <vt:lpstr>Agenda</vt:lpstr>
      <vt:lpstr>Problem</vt:lpstr>
      <vt:lpstr>Description </vt:lpstr>
      <vt:lpstr>Solutions </vt:lpstr>
      <vt:lpstr>Solutions </vt:lpstr>
      <vt:lpstr>Thank you</vt:lpstr>
    </vt:vector>
  </TitlesOfParts>
  <Company>KONE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Health Guard </dc:title>
  <dc:creator>Al Ansari Khalid</dc:creator>
  <cp:lastModifiedBy>Al Ansari Khalid</cp:lastModifiedBy>
  <cp:revision>1</cp:revision>
  <dcterms:created xsi:type="dcterms:W3CDTF">2024-08-18T20:15:54Z</dcterms:created>
  <dcterms:modified xsi:type="dcterms:W3CDTF">2024-08-18T21:16:54Z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ClassificationContentMarkingHeaderLocations">
    <vt:lpwstr>Custom:8</vt:lpwstr>
  </property>
  <property fmtid="{D5CDD505-2E9C-101B-9397-08002B2CF9AE}" pid="4" name="ClassificationContentMarkingHeaderText">
    <vt:lpwstr>KONE Internal</vt:lpwstr>
  </property>
</Properties>
</file>

<file path=docProps/thumbnail.jpeg>
</file>